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2"/>
  </p:notesMasterIdLst>
  <p:sldIdLst>
    <p:sldId id="258" r:id="rId2"/>
    <p:sldId id="300" r:id="rId3"/>
    <p:sldId id="295" r:id="rId4"/>
    <p:sldId id="280" r:id="rId5"/>
    <p:sldId id="293" r:id="rId6"/>
    <p:sldId id="270" r:id="rId7"/>
    <p:sldId id="271" r:id="rId8"/>
    <p:sldId id="272" r:id="rId9"/>
    <p:sldId id="273" r:id="rId10"/>
    <p:sldId id="294" r:id="rId11"/>
    <p:sldId id="274" r:id="rId12"/>
    <p:sldId id="260" r:id="rId13"/>
    <p:sldId id="277" r:id="rId14"/>
    <p:sldId id="279" r:id="rId15"/>
    <p:sldId id="278" r:id="rId16"/>
    <p:sldId id="281" r:id="rId17"/>
    <p:sldId id="263" r:id="rId18"/>
    <p:sldId id="290" r:id="rId19"/>
    <p:sldId id="261" r:id="rId20"/>
    <p:sldId id="282" r:id="rId21"/>
    <p:sldId id="283" r:id="rId22"/>
    <p:sldId id="284" r:id="rId23"/>
    <p:sldId id="264" r:id="rId24"/>
    <p:sldId id="285" r:id="rId25"/>
    <p:sldId id="286" r:id="rId26"/>
    <p:sldId id="265" r:id="rId27"/>
    <p:sldId id="287" r:id="rId28"/>
    <p:sldId id="276" r:id="rId29"/>
    <p:sldId id="288" r:id="rId30"/>
    <p:sldId id="266" r:id="rId31"/>
    <p:sldId id="289" r:id="rId32"/>
    <p:sldId id="296" r:id="rId33"/>
    <p:sldId id="297" r:id="rId34"/>
    <p:sldId id="298" r:id="rId35"/>
    <p:sldId id="299" r:id="rId36"/>
    <p:sldId id="267" r:id="rId37"/>
    <p:sldId id="291" r:id="rId38"/>
    <p:sldId id="268" r:id="rId39"/>
    <p:sldId id="292" r:id="rId40"/>
    <p:sldId id="269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undo custSel addSld delSld modSld sldOrd modMainMaster">
      <pc:chgData name="N.D. Barber" userId="2439b294-b381-4911-ad1d-575a5e61005a" providerId="ADAL" clId="{89763517-9CA7-0E4F-8ABE-79F3AC08677D}" dt="2020-08-12T12:36:11.398" v="1219" actId="1076"/>
      <pc:docMkLst>
        <pc:docMk/>
      </pc:docMkLst>
      <pc:sldChg chg="modSp mod">
        <pc:chgData name="N.D. Barber" userId="2439b294-b381-4911-ad1d-575a5e61005a" providerId="ADAL" clId="{89763517-9CA7-0E4F-8ABE-79F3AC08677D}" dt="2020-08-12T10:50:28.338" v="155" actId="404"/>
        <pc:sldMkLst>
          <pc:docMk/>
          <pc:sldMk cId="943752205" sldId="258"/>
        </pc:sldMkLst>
        <pc:spChg chg="mod">
          <ac:chgData name="N.D. Barber" userId="2439b294-b381-4911-ad1d-575a5e61005a" providerId="ADAL" clId="{89763517-9CA7-0E4F-8ABE-79F3AC08677D}" dt="2020-08-12T10:50:28.338" v="155" actId="404"/>
          <ac:spMkLst>
            <pc:docMk/>
            <pc:sldMk cId="943752205" sldId="258"/>
            <ac:spMk id="2" creationId="{00000000-0000-0000-0000-00000000000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4.423" v="263" actId="14100"/>
        <pc:sldMkLst>
          <pc:docMk/>
          <pc:sldMk cId="26604763" sldId="260"/>
        </pc:sldMkLst>
        <pc:spChg chg="del">
          <ac:chgData name="N.D. Barber" userId="2439b294-b381-4911-ad1d-575a5e61005a" providerId="ADAL" clId="{89763517-9CA7-0E4F-8ABE-79F3AC08677D}" dt="2020-08-12T10:51:15.381" v="170" actId="478"/>
          <ac:spMkLst>
            <pc:docMk/>
            <pc:sldMk cId="26604763" sldId="260"/>
            <ac:spMk id="5" creationId="{0769282B-FAEA-8B41-A848-FAC39764A04F}"/>
          </ac:spMkLst>
        </pc:spChg>
        <pc:spChg chg="add mod">
          <ac:chgData name="N.D. Barber" userId="2439b294-b381-4911-ad1d-575a5e61005a" providerId="ADAL" clId="{89763517-9CA7-0E4F-8ABE-79F3AC08677D}" dt="2020-08-12T10:56:04.423" v="263" actId="14100"/>
          <ac:spMkLst>
            <pc:docMk/>
            <pc:sldMk cId="26604763" sldId="260"/>
            <ac:spMk id="7" creationId="{0CAE65E4-06F3-C940-8DDC-BD9787C73B5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33.842" v="270" actId="14100"/>
        <pc:sldMkLst>
          <pc:docMk/>
          <pc:sldMk cId="1926224878" sldId="261"/>
        </pc:sldMkLst>
        <pc:spChg chg="del">
          <ac:chgData name="N.D. Barber" userId="2439b294-b381-4911-ad1d-575a5e61005a" providerId="ADAL" clId="{89763517-9CA7-0E4F-8ABE-79F3AC08677D}" dt="2020-08-12T10:51:47.104" v="184" actId="478"/>
          <ac:spMkLst>
            <pc:docMk/>
            <pc:sldMk cId="1926224878" sldId="261"/>
            <ac:spMk id="5" creationId="{0035EE75-AA16-FF4C-BDE8-969EFBD318EB}"/>
          </ac:spMkLst>
        </pc:spChg>
        <pc:spChg chg="add mod">
          <ac:chgData name="N.D. Barber" userId="2439b294-b381-4911-ad1d-575a5e61005a" providerId="ADAL" clId="{89763517-9CA7-0E4F-8ABE-79F3AC08677D}" dt="2020-08-12T10:56:33.842" v="270" actId="14100"/>
          <ac:spMkLst>
            <pc:docMk/>
            <pc:sldMk cId="1926224878" sldId="261"/>
            <ac:spMk id="7" creationId="{D4F7CAB3-2380-1A4F-9467-F60F744E0D82}"/>
          </ac:spMkLst>
        </pc:spChg>
      </pc:sldChg>
      <pc:sldChg chg="addSp delSp modSp del mod modShow">
        <pc:chgData name="N.D. Barber" userId="2439b294-b381-4911-ad1d-575a5e61005a" providerId="ADAL" clId="{89763517-9CA7-0E4F-8ABE-79F3AC08677D}" dt="2020-08-12T11:21:29.194" v="700" actId="2696"/>
        <pc:sldMkLst>
          <pc:docMk/>
          <pc:sldMk cId="3864987840" sldId="262"/>
        </pc:sldMkLst>
        <pc:spChg chg="del">
          <ac:chgData name="N.D. Barber" userId="2439b294-b381-4911-ad1d-575a5e61005a" providerId="ADAL" clId="{89763517-9CA7-0E4F-8ABE-79F3AC08677D}" dt="2020-08-12T10:50:40.998" v="156" actId="478"/>
          <ac:spMkLst>
            <pc:docMk/>
            <pc:sldMk cId="3864987840" sldId="262"/>
            <ac:spMk id="5" creationId="{DCCB7FF8-2942-3044-B8FF-210B38C2F9E3}"/>
          </ac:spMkLst>
        </pc:spChg>
        <pc:spChg chg="add del mod">
          <ac:chgData name="N.D. Barber" userId="2439b294-b381-4911-ad1d-575a5e61005a" providerId="ADAL" clId="{89763517-9CA7-0E4F-8ABE-79F3AC08677D}" dt="2020-08-12T10:55:32.396" v="255" actId="478"/>
          <ac:spMkLst>
            <pc:docMk/>
            <pc:sldMk cId="3864987840" sldId="262"/>
            <ac:spMk id="7" creationId="{B051A03C-1548-BF43-AE79-6A2CDC907EA0}"/>
          </ac:spMkLst>
        </pc:spChg>
        <pc:spChg chg="add mod">
          <ac:chgData name="N.D. Barber" userId="2439b294-b381-4911-ad1d-575a5e61005a" providerId="ADAL" clId="{89763517-9CA7-0E4F-8ABE-79F3AC08677D}" dt="2020-08-12T10:55:33.019" v="256"/>
          <ac:spMkLst>
            <pc:docMk/>
            <pc:sldMk cId="3864987840" sldId="262"/>
            <ac:spMk id="8" creationId="{A13FFA5C-EE98-F349-B5BB-044674B7FBB2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4.426" v="268" actId="14100"/>
        <pc:sldMkLst>
          <pc:docMk/>
          <pc:sldMk cId="3302392769" sldId="263"/>
        </pc:sldMkLst>
        <pc:spChg chg="del">
          <ac:chgData name="N.D. Barber" userId="2439b294-b381-4911-ad1d-575a5e61005a" providerId="ADAL" clId="{89763517-9CA7-0E4F-8ABE-79F3AC08677D}" dt="2020-08-12T10:51:37.811" v="180" actId="478"/>
          <ac:spMkLst>
            <pc:docMk/>
            <pc:sldMk cId="3302392769" sldId="263"/>
            <ac:spMk id="5" creationId="{2B377FAC-286B-F54D-ABD4-FAA8B17CEEA7}"/>
          </ac:spMkLst>
        </pc:spChg>
        <pc:spChg chg="add mod">
          <ac:chgData name="N.D. Barber" userId="2439b294-b381-4911-ad1d-575a5e61005a" providerId="ADAL" clId="{89763517-9CA7-0E4F-8ABE-79F3AC08677D}" dt="2020-08-12T10:56:24.426" v="268" actId="14100"/>
          <ac:spMkLst>
            <pc:docMk/>
            <pc:sldMk cId="3302392769" sldId="263"/>
            <ac:spMk id="7" creationId="{ED31F0C0-3D8D-834A-A341-CA4CD68C3A2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49.632" v="274" actId="14100"/>
        <pc:sldMkLst>
          <pc:docMk/>
          <pc:sldMk cId="2526784592" sldId="264"/>
        </pc:sldMkLst>
        <pc:spChg chg="del">
          <ac:chgData name="N.D. Barber" userId="2439b294-b381-4911-ad1d-575a5e61005a" providerId="ADAL" clId="{89763517-9CA7-0E4F-8ABE-79F3AC08677D}" dt="2020-08-12T10:52:04.586" v="192" actId="478"/>
          <ac:spMkLst>
            <pc:docMk/>
            <pc:sldMk cId="2526784592" sldId="264"/>
            <ac:spMk id="5" creationId="{91010F50-86B7-8C4D-AA9D-6414A8119E6C}"/>
          </ac:spMkLst>
        </pc:spChg>
        <pc:spChg chg="add mod">
          <ac:chgData name="N.D. Barber" userId="2439b294-b381-4911-ad1d-575a5e61005a" providerId="ADAL" clId="{89763517-9CA7-0E4F-8ABE-79F3AC08677D}" dt="2020-08-12T10:56:49.632" v="274" actId="14100"/>
          <ac:spMkLst>
            <pc:docMk/>
            <pc:sldMk cId="2526784592" sldId="264"/>
            <ac:spMk id="7" creationId="{F33D007C-2F54-D045-A2BC-30347EEF48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2.497" v="277" actId="14100"/>
        <pc:sldMkLst>
          <pc:docMk/>
          <pc:sldMk cId="3699232227" sldId="265"/>
        </pc:sldMkLst>
        <pc:spChg chg="del">
          <ac:chgData name="N.D. Barber" userId="2439b294-b381-4911-ad1d-575a5e61005a" providerId="ADAL" clId="{89763517-9CA7-0E4F-8ABE-79F3AC08677D}" dt="2020-08-12T10:52:19.011" v="198" actId="478"/>
          <ac:spMkLst>
            <pc:docMk/>
            <pc:sldMk cId="3699232227" sldId="265"/>
            <ac:spMk id="5" creationId="{5BACC654-33B5-914A-9EC8-F1688E620979}"/>
          </ac:spMkLst>
        </pc:spChg>
        <pc:spChg chg="add mod">
          <ac:chgData name="N.D. Barber" userId="2439b294-b381-4911-ad1d-575a5e61005a" providerId="ADAL" clId="{89763517-9CA7-0E4F-8ABE-79F3AC08677D}" dt="2020-08-12T10:57:02.497" v="277" actId="14100"/>
          <ac:spMkLst>
            <pc:docMk/>
            <pc:sldMk cId="3699232227" sldId="265"/>
            <ac:spMk id="7" creationId="{E3A8CA75-4A5E-254D-8581-EB2146BF8A3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7.369" v="281" actId="14100"/>
        <pc:sldMkLst>
          <pc:docMk/>
          <pc:sldMk cId="1707378987" sldId="266"/>
        </pc:sldMkLst>
        <pc:spChg chg="del">
          <ac:chgData name="N.D. Barber" userId="2439b294-b381-4911-ad1d-575a5e61005a" providerId="ADAL" clId="{89763517-9CA7-0E4F-8ABE-79F3AC08677D}" dt="2020-08-12T10:52:42.682" v="206" actId="478"/>
          <ac:spMkLst>
            <pc:docMk/>
            <pc:sldMk cId="1707378987" sldId="266"/>
            <ac:spMk id="5" creationId="{F9877646-D08D-E748-A6AF-6EB4B6AB44A2}"/>
          </ac:spMkLst>
        </pc:spChg>
        <pc:spChg chg="add mod">
          <ac:chgData name="N.D. Barber" userId="2439b294-b381-4911-ad1d-575a5e61005a" providerId="ADAL" clId="{89763517-9CA7-0E4F-8ABE-79F3AC08677D}" dt="2020-08-12T10:57:17.369" v="281" actId="14100"/>
          <ac:spMkLst>
            <pc:docMk/>
            <pc:sldMk cId="1707378987" sldId="266"/>
            <ac:spMk id="7" creationId="{2943F155-5D25-3548-A58D-03263F7E643A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3.678" v="283" actId="14100"/>
        <pc:sldMkLst>
          <pc:docMk/>
          <pc:sldMk cId="4262342779" sldId="267"/>
        </pc:sldMkLst>
        <pc:spChg chg="del">
          <ac:chgData name="N.D. Barber" userId="2439b294-b381-4911-ad1d-575a5e61005a" providerId="ADAL" clId="{89763517-9CA7-0E4F-8ABE-79F3AC08677D}" dt="2020-08-12T10:52:55.170" v="210" actId="478"/>
          <ac:spMkLst>
            <pc:docMk/>
            <pc:sldMk cId="4262342779" sldId="267"/>
            <ac:spMk id="5" creationId="{DF3F0D18-25AF-F14E-B8F3-2B250954DAFD}"/>
          </ac:spMkLst>
        </pc:spChg>
        <pc:spChg chg="add mod">
          <ac:chgData name="N.D. Barber" userId="2439b294-b381-4911-ad1d-575a5e61005a" providerId="ADAL" clId="{89763517-9CA7-0E4F-8ABE-79F3AC08677D}" dt="2020-08-12T10:57:23.678" v="283" actId="14100"/>
          <ac:spMkLst>
            <pc:docMk/>
            <pc:sldMk cId="4262342779" sldId="267"/>
            <ac:spMk id="7" creationId="{B3258FD4-C264-434E-90A0-C74A30EAD06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1.067" v="285" actId="14100"/>
        <pc:sldMkLst>
          <pc:docMk/>
          <pc:sldMk cId="1831711534" sldId="268"/>
        </pc:sldMkLst>
        <pc:spChg chg="del">
          <ac:chgData name="N.D. Barber" userId="2439b294-b381-4911-ad1d-575a5e61005a" providerId="ADAL" clId="{89763517-9CA7-0E4F-8ABE-79F3AC08677D}" dt="2020-08-12T10:53:05.070" v="214" actId="478"/>
          <ac:spMkLst>
            <pc:docMk/>
            <pc:sldMk cId="1831711534" sldId="268"/>
            <ac:spMk id="5" creationId="{50A3B3AE-1DE5-5349-93FD-4D16962AC657}"/>
          </ac:spMkLst>
        </pc:spChg>
        <pc:spChg chg="add mod">
          <ac:chgData name="N.D. Barber" userId="2439b294-b381-4911-ad1d-575a5e61005a" providerId="ADAL" clId="{89763517-9CA7-0E4F-8ABE-79F3AC08677D}" dt="2020-08-12T10:57:31.067" v="285" actId="14100"/>
          <ac:spMkLst>
            <pc:docMk/>
            <pc:sldMk cId="1831711534" sldId="268"/>
            <ac:spMk id="7" creationId="{FEC01978-D74F-C243-B778-BDBA1C2914A3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8.699" v="287" actId="14100"/>
        <pc:sldMkLst>
          <pc:docMk/>
          <pc:sldMk cId="1265690848" sldId="269"/>
        </pc:sldMkLst>
        <pc:spChg chg="del">
          <ac:chgData name="N.D. Barber" userId="2439b294-b381-4911-ad1d-575a5e61005a" providerId="ADAL" clId="{89763517-9CA7-0E4F-8ABE-79F3AC08677D}" dt="2020-08-12T10:53:14.926" v="218" actId="478"/>
          <ac:spMkLst>
            <pc:docMk/>
            <pc:sldMk cId="1265690848" sldId="269"/>
            <ac:spMk id="5" creationId="{A1BCF719-CAD1-9647-B14A-FD8B8E43E164}"/>
          </ac:spMkLst>
        </pc:spChg>
        <pc:spChg chg="add mod">
          <ac:chgData name="N.D. Barber" userId="2439b294-b381-4911-ad1d-575a5e61005a" providerId="ADAL" clId="{89763517-9CA7-0E4F-8ABE-79F3AC08677D}" dt="2020-08-12T10:57:38.699" v="287" actId="14100"/>
          <ac:spMkLst>
            <pc:docMk/>
            <pc:sldMk cId="1265690848" sldId="269"/>
            <ac:spMk id="7" creationId="{711DD302-8481-5047-86EE-D1BC6BEFD00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3.160" v="258" actId="14100"/>
        <pc:sldMkLst>
          <pc:docMk/>
          <pc:sldMk cId="1534045868" sldId="270"/>
        </pc:sldMkLst>
        <pc:spChg chg="del">
          <ac:chgData name="N.D. Barber" userId="2439b294-b381-4911-ad1d-575a5e61005a" providerId="ADAL" clId="{89763517-9CA7-0E4F-8ABE-79F3AC08677D}" dt="2020-08-12T10:50:49.953" v="160" actId="478"/>
          <ac:spMkLst>
            <pc:docMk/>
            <pc:sldMk cId="1534045868" sldId="270"/>
            <ac:spMk id="5" creationId="{EA6A3124-C252-FC40-8689-3DE0EC9E2970}"/>
          </ac:spMkLst>
        </pc:spChg>
        <pc:spChg chg="add mod">
          <ac:chgData name="N.D. Barber" userId="2439b294-b381-4911-ad1d-575a5e61005a" providerId="ADAL" clId="{89763517-9CA7-0E4F-8ABE-79F3AC08677D}" dt="2020-08-12T10:55:43.160" v="258" actId="14100"/>
          <ac:spMkLst>
            <pc:docMk/>
            <pc:sldMk cId="1534045868" sldId="270"/>
            <ac:spMk id="7" creationId="{4CF03902-674A-4D45-8923-0119A3F508EE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46.950" v="259" actId="14100"/>
        <pc:sldMkLst>
          <pc:docMk/>
          <pc:sldMk cId="379126475" sldId="271"/>
        </pc:sldMkLst>
        <pc:spChg chg="del">
          <ac:chgData name="N.D. Barber" userId="2439b294-b381-4911-ad1d-575a5e61005a" providerId="ADAL" clId="{89763517-9CA7-0E4F-8ABE-79F3AC08677D}" dt="2020-08-12T10:50:54.838" v="162" actId="478"/>
          <ac:spMkLst>
            <pc:docMk/>
            <pc:sldMk cId="379126475" sldId="271"/>
            <ac:spMk id="5" creationId="{CD0926AC-2A9D-A642-9203-D012676CBE06}"/>
          </ac:spMkLst>
        </pc:spChg>
        <pc:spChg chg="add mod">
          <ac:chgData name="N.D. Barber" userId="2439b294-b381-4911-ad1d-575a5e61005a" providerId="ADAL" clId="{89763517-9CA7-0E4F-8ABE-79F3AC08677D}" dt="2020-08-12T10:55:46.950" v="259" actId="14100"/>
          <ac:spMkLst>
            <pc:docMk/>
            <pc:sldMk cId="379126475" sldId="271"/>
            <ac:spMk id="7" creationId="{A55442B1-639D-C945-A3A0-A4601DE498F4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1.395" v="260" actId="14100"/>
        <pc:sldMkLst>
          <pc:docMk/>
          <pc:sldMk cId="2996024173" sldId="272"/>
        </pc:sldMkLst>
        <pc:spChg chg="del">
          <ac:chgData name="N.D. Barber" userId="2439b294-b381-4911-ad1d-575a5e61005a" providerId="ADAL" clId="{89763517-9CA7-0E4F-8ABE-79F3AC08677D}" dt="2020-08-12T10:50:59.763" v="164" actId="478"/>
          <ac:spMkLst>
            <pc:docMk/>
            <pc:sldMk cId="2996024173" sldId="272"/>
            <ac:spMk id="5" creationId="{E4D42EC3-3FAD-9B48-88CC-43B1E326091B}"/>
          </ac:spMkLst>
        </pc:spChg>
        <pc:spChg chg="add mod">
          <ac:chgData name="N.D. Barber" userId="2439b294-b381-4911-ad1d-575a5e61005a" providerId="ADAL" clId="{89763517-9CA7-0E4F-8ABE-79F3AC08677D}" dt="2020-08-12T10:55:51.395" v="260" actId="14100"/>
          <ac:spMkLst>
            <pc:docMk/>
            <pc:sldMk cId="2996024173" sldId="272"/>
            <ac:spMk id="7" creationId="{BA7F39CE-B1F0-0E4B-9B6C-171A47DCBF0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5:54.726" v="261" actId="14100"/>
        <pc:sldMkLst>
          <pc:docMk/>
          <pc:sldMk cId="2947103872" sldId="273"/>
        </pc:sldMkLst>
        <pc:spChg chg="del">
          <ac:chgData name="N.D. Barber" userId="2439b294-b381-4911-ad1d-575a5e61005a" providerId="ADAL" clId="{89763517-9CA7-0E4F-8ABE-79F3AC08677D}" dt="2020-08-12T10:51:05.235" v="166" actId="478"/>
          <ac:spMkLst>
            <pc:docMk/>
            <pc:sldMk cId="2947103872" sldId="273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5:54.726" v="261" actId="14100"/>
          <ac:spMkLst>
            <pc:docMk/>
            <pc:sldMk cId="2947103872" sldId="273"/>
            <ac:spMk id="7" creationId="{00EAC58D-CD22-7243-99DA-95CE7DC8733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9:11.135" v="699" actId="20577"/>
        <pc:sldMkLst>
          <pc:docMk/>
          <pc:sldMk cId="1115433493" sldId="274"/>
        </pc:sldMkLst>
        <pc:spChg chg="mod">
          <ac:chgData name="N.D. Barber" userId="2439b294-b381-4911-ad1d-575a5e61005a" providerId="ADAL" clId="{89763517-9CA7-0E4F-8ABE-79F3AC08677D}" dt="2020-08-12T11:09:11.135" v="699" actId="20577"/>
          <ac:spMkLst>
            <pc:docMk/>
            <pc:sldMk cId="1115433493" sldId="274"/>
            <ac:spMk id="3" creationId="{A54D045F-F3C5-DC48-9CD6-43B61826775F}"/>
          </ac:spMkLst>
        </pc:spChg>
        <pc:spChg chg="del">
          <ac:chgData name="N.D. Barber" userId="2439b294-b381-4911-ad1d-575a5e61005a" providerId="ADAL" clId="{89763517-9CA7-0E4F-8ABE-79F3AC08677D}" dt="2020-08-12T10:51:10.924" v="168" actId="478"/>
          <ac:spMkLst>
            <pc:docMk/>
            <pc:sldMk cId="1115433493" sldId="274"/>
            <ac:spMk id="5" creationId="{2BFA4CF4-9444-6B4D-9ECE-BD5F7EAD1109}"/>
          </ac:spMkLst>
        </pc:spChg>
        <pc:spChg chg="add mod">
          <ac:chgData name="N.D. Barber" userId="2439b294-b381-4911-ad1d-575a5e61005a" providerId="ADAL" clId="{89763517-9CA7-0E4F-8ABE-79F3AC08677D}" dt="2020-08-12T10:56:00.376" v="262" actId="14100"/>
          <ac:spMkLst>
            <pc:docMk/>
            <pc:sldMk cId="1115433493" sldId="274"/>
            <ac:spMk id="7" creationId="{2B2D5DFE-C3C6-DC42-9E96-FA0FD4AC859F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2:51.932" v="776" actId="20577"/>
        <pc:sldMkLst>
          <pc:docMk/>
          <pc:sldMk cId="1875994291" sldId="275"/>
        </pc:sldMkLst>
        <pc:spChg chg="del">
          <ac:chgData name="N.D. Barber" userId="2439b294-b381-4911-ad1d-575a5e61005a" providerId="ADAL" clId="{89763517-9CA7-0E4F-8ABE-79F3AC08677D}" dt="2020-08-12T11:21:55.353" v="701" actId="478"/>
          <ac:spMkLst>
            <pc:docMk/>
            <pc:sldMk cId="1875994291" sldId="275"/>
            <ac:spMk id="3" creationId="{5077F4FB-9D15-3840-9E2B-97EDC56F0F0E}"/>
          </ac:spMkLst>
        </pc:spChg>
        <pc:spChg chg="del">
          <ac:chgData name="N.D. Barber" userId="2439b294-b381-4911-ad1d-575a5e61005a" providerId="ADAL" clId="{89763517-9CA7-0E4F-8ABE-79F3AC08677D}" dt="2020-08-12T10:50:05.338" v="121" actId="478"/>
          <ac:spMkLst>
            <pc:docMk/>
            <pc:sldMk cId="1875994291" sldId="275"/>
            <ac:spMk id="5" creationId="{0B5FEA01-66B2-FD43-B5B8-E06593B9184A}"/>
          </ac:spMkLst>
        </pc:spChg>
        <pc:spChg chg="add mod">
          <ac:chgData name="N.D. Barber" userId="2439b294-b381-4911-ad1d-575a5e61005a" providerId="ADAL" clId="{89763517-9CA7-0E4F-8ABE-79F3AC08677D}" dt="2020-08-12T10:55:21.437" v="254" actId="14100"/>
          <ac:spMkLst>
            <pc:docMk/>
            <pc:sldMk cId="1875994291" sldId="275"/>
            <ac:spMk id="7" creationId="{9A8448D0-BC13-E043-B419-2A5B156FB523}"/>
          </ac:spMkLst>
        </pc:spChg>
        <pc:spChg chg="add del mod">
          <ac:chgData name="N.D. Barber" userId="2439b294-b381-4911-ad1d-575a5e61005a" providerId="ADAL" clId="{89763517-9CA7-0E4F-8ABE-79F3AC08677D}" dt="2020-08-12T11:21:58.373" v="703" actId="478"/>
          <ac:spMkLst>
            <pc:docMk/>
            <pc:sldMk cId="1875994291" sldId="275"/>
            <ac:spMk id="9" creationId="{0C695AD7-282F-DB41-90E8-2DA5CBE0ECCA}"/>
          </ac:spMkLst>
        </pc:spChg>
        <pc:spChg chg="add mod">
          <ac:chgData name="N.D. Barber" userId="2439b294-b381-4911-ad1d-575a5e61005a" providerId="ADAL" clId="{89763517-9CA7-0E4F-8ABE-79F3AC08677D}" dt="2020-08-12T11:22:51.932" v="776" actId="20577"/>
          <ac:spMkLst>
            <pc:docMk/>
            <pc:sldMk cId="1875994291" sldId="275"/>
            <ac:spMk id="10" creationId="{3CB32FEB-042C-2A4D-87F5-7F5D9949AC0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09.663" v="279" actId="14100"/>
        <pc:sldMkLst>
          <pc:docMk/>
          <pc:sldMk cId="1700631814" sldId="276"/>
        </pc:sldMkLst>
        <pc:spChg chg="del">
          <ac:chgData name="N.D. Barber" userId="2439b294-b381-4911-ad1d-575a5e61005a" providerId="ADAL" clId="{89763517-9CA7-0E4F-8ABE-79F3AC08677D}" dt="2020-08-12T10:52:32.626" v="202" actId="478"/>
          <ac:spMkLst>
            <pc:docMk/>
            <pc:sldMk cId="1700631814" sldId="276"/>
            <ac:spMk id="5" creationId="{C2F41F20-87FA-604F-A1B4-DA04D31B0522}"/>
          </ac:spMkLst>
        </pc:spChg>
        <pc:spChg chg="add mod">
          <ac:chgData name="N.D. Barber" userId="2439b294-b381-4911-ad1d-575a5e61005a" providerId="ADAL" clId="{89763517-9CA7-0E4F-8ABE-79F3AC08677D}" dt="2020-08-12T10:57:09.663" v="279" actId="14100"/>
          <ac:spMkLst>
            <pc:docMk/>
            <pc:sldMk cId="1700631814" sldId="276"/>
            <ac:spMk id="7" creationId="{1E37D802-8742-6646-AE37-9AE0440CF7A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08.788" v="264" actId="14100"/>
        <pc:sldMkLst>
          <pc:docMk/>
          <pc:sldMk cId="2783953383" sldId="277"/>
        </pc:sldMkLst>
        <pc:spChg chg="del">
          <ac:chgData name="N.D. Barber" userId="2439b294-b381-4911-ad1d-575a5e61005a" providerId="ADAL" clId="{89763517-9CA7-0E4F-8ABE-79F3AC08677D}" dt="2020-08-12T10:51:19.833" v="172" actId="478"/>
          <ac:spMkLst>
            <pc:docMk/>
            <pc:sldMk cId="2783953383" sldId="277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08.788" v="264" actId="14100"/>
          <ac:spMkLst>
            <pc:docMk/>
            <pc:sldMk cId="2783953383" sldId="277"/>
            <ac:spMk id="7" creationId="{5DC14404-3BF3-2B4F-9D7F-61F999980E71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6.180" v="266" actId="14100"/>
        <pc:sldMkLst>
          <pc:docMk/>
          <pc:sldMk cId="2876694796" sldId="278"/>
        </pc:sldMkLst>
        <pc:spChg chg="del">
          <ac:chgData name="N.D. Barber" userId="2439b294-b381-4911-ad1d-575a5e61005a" providerId="ADAL" clId="{89763517-9CA7-0E4F-8ABE-79F3AC08677D}" dt="2020-08-12T10:51:29.216" v="176" actId="478"/>
          <ac:spMkLst>
            <pc:docMk/>
            <pc:sldMk cId="2876694796" sldId="278"/>
            <ac:spMk id="5" creationId="{949AD77A-4A60-4C44-9126-ADD96B420AD5}"/>
          </ac:spMkLst>
        </pc:spChg>
        <pc:spChg chg="add mod">
          <ac:chgData name="N.D. Barber" userId="2439b294-b381-4911-ad1d-575a5e61005a" providerId="ADAL" clId="{89763517-9CA7-0E4F-8ABE-79F3AC08677D}" dt="2020-08-12T10:56:16.180" v="266" actId="14100"/>
          <ac:spMkLst>
            <pc:docMk/>
            <pc:sldMk cId="2876694796" sldId="278"/>
            <ac:spMk id="7" creationId="{6C9D6DA3-DA79-0C4E-B45F-664142F527C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2.802" v="265" actId="14100"/>
        <pc:sldMkLst>
          <pc:docMk/>
          <pc:sldMk cId="840988124" sldId="279"/>
        </pc:sldMkLst>
        <pc:spChg chg="del">
          <ac:chgData name="N.D. Barber" userId="2439b294-b381-4911-ad1d-575a5e61005a" providerId="ADAL" clId="{89763517-9CA7-0E4F-8ABE-79F3AC08677D}" dt="2020-08-12T10:51:23.998" v="174" actId="478"/>
          <ac:spMkLst>
            <pc:docMk/>
            <pc:sldMk cId="840988124" sldId="279"/>
            <ac:spMk id="5" creationId="{08D7CD23-B296-5C4D-B98F-7A7C199E2EB7}"/>
          </ac:spMkLst>
        </pc:spChg>
        <pc:spChg chg="add mod">
          <ac:chgData name="N.D. Barber" userId="2439b294-b381-4911-ad1d-575a5e61005a" providerId="ADAL" clId="{89763517-9CA7-0E4F-8ABE-79F3AC08677D}" dt="2020-08-12T10:56:12.802" v="265" actId="14100"/>
          <ac:spMkLst>
            <pc:docMk/>
            <pc:sldMk cId="840988124" sldId="279"/>
            <ac:spMk id="8" creationId="{79390168-2DF0-CF48-963F-76A8D2EA2995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08:36.395" v="696" actId="20577"/>
        <pc:sldMkLst>
          <pc:docMk/>
          <pc:sldMk cId="816508118" sldId="280"/>
        </pc:sldMkLst>
        <pc:spChg chg="mod">
          <ac:chgData name="N.D. Barber" userId="2439b294-b381-4911-ad1d-575a5e61005a" providerId="ADAL" clId="{89763517-9CA7-0E4F-8ABE-79F3AC08677D}" dt="2020-08-12T11:08:36.395" v="696" actId="20577"/>
          <ac:spMkLst>
            <pc:docMk/>
            <pc:sldMk cId="816508118" sldId="280"/>
            <ac:spMk id="2" creationId="{3EF9ED8D-EDCC-564E-8CB3-BAE377BF4F4E}"/>
          </ac:spMkLst>
        </pc:spChg>
        <pc:spChg chg="del">
          <ac:chgData name="N.D. Barber" userId="2439b294-b381-4911-ad1d-575a5e61005a" providerId="ADAL" clId="{89763517-9CA7-0E4F-8ABE-79F3AC08677D}" dt="2020-08-12T10:50:45.208" v="158" actId="478"/>
          <ac:spMkLst>
            <pc:docMk/>
            <pc:sldMk cId="816508118" sldId="280"/>
            <ac:spMk id="5" creationId="{07566166-F5D9-1047-9106-CE93F6073EAB}"/>
          </ac:spMkLst>
        </pc:spChg>
        <pc:spChg chg="add mod">
          <ac:chgData name="N.D. Barber" userId="2439b294-b381-4911-ad1d-575a5e61005a" providerId="ADAL" clId="{89763517-9CA7-0E4F-8ABE-79F3AC08677D}" dt="2020-08-12T10:55:36.769" v="257" actId="14100"/>
          <ac:spMkLst>
            <pc:docMk/>
            <pc:sldMk cId="816508118" sldId="280"/>
            <ac:spMk id="7" creationId="{34028192-14E1-0D46-AA01-C2C6E29BFD42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19.521" v="267" actId="14100"/>
        <pc:sldMkLst>
          <pc:docMk/>
          <pc:sldMk cId="2952967909" sldId="281"/>
        </pc:sldMkLst>
        <pc:spChg chg="del">
          <ac:chgData name="N.D. Barber" userId="2439b294-b381-4911-ad1d-575a5e61005a" providerId="ADAL" clId="{89763517-9CA7-0E4F-8ABE-79F3AC08677D}" dt="2020-08-12T10:51:33.516" v="178" actId="478"/>
          <ac:spMkLst>
            <pc:docMk/>
            <pc:sldMk cId="2952967909" sldId="281"/>
            <ac:spMk id="5" creationId="{34FB158A-02F2-3947-973C-FBD99B3F6E52}"/>
          </ac:spMkLst>
        </pc:spChg>
        <pc:spChg chg="add mod">
          <ac:chgData name="N.D. Barber" userId="2439b294-b381-4911-ad1d-575a5e61005a" providerId="ADAL" clId="{89763517-9CA7-0E4F-8ABE-79F3AC08677D}" dt="2020-08-12T10:56:19.521" v="267" actId="14100"/>
          <ac:spMkLst>
            <pc:docMk/>
            <pc:sldMk cId="2952967909" sldId="281"/>
            <ac:spMk id="7" creationId="{235A14EE-F766-6B41-9997-255BA1674778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38.487" v="842" actId="20577"/>
        <pc:sldMkLst>
          <pc:docMk/>
          <pc:sldMk cId="2357077410" sldId="282"/>
        </pc:sldMkLst>
        <pc:spChg chg="del">
          <ac:chgData name="N.D. Barber" userId="2439b294-b381-4911-ad1d-575a5e61005a" providerId="ADAL" clId="{89763517-9CA7-0E4F-8ABE-79F3AC08677D}" dt="2020-08-12T10:51:51.922" v="186" actId="478"/>
          <ac:spMkLst>
            <pc:docMk/>
            <pc:sldMk cId="2357077410" sldId="282"/>
            <ac:spMk id="5" creationId="{A74CB448-C118-4A49-9E70-8D6646949116}"/>
          </ac:spMkLst>
        </pc:spChg>
        <pc:spChg chg="add mod">
          <ac:chgData name="N.D. Barber" userId="2439b294-b381-4911-ad1d-575a5e61005a" providerId="ADAL" clId="{89763517-9CA7-0E4F-8ABE-79F3AC08677D}" dt="2020-08-12T10:56:37.048" v="271" actId="14100"/>
          <ac:spMkLst>
            <pc:docMk/>
            <pc:sldMk cId="2357077410" sldId="282"/>
            <ac:spMk id="9" creationId="{09D0F6DC-98F3-7D45-9C21-6DBBDAE12DA7}"/>
          </ac:spMkLst>
        </pc:spChg>
        <pc:spChg chg="add mod">
          <ac:chgData name="N.D. Barber" userId="2439b294-b381-4911-ad1d-575a5e61005a" providerId="ADAL" clId="{89763517-9CA7-0E4F-8ABE-79F3AC08677D}" dt="2020-08-12T11:24:38.487" v="842" actId="20577"/>
          <ac:spMkLst>
            <pc:docMk/>
            <pc:sldMk cId="2357077410" sldId="282"/>
            <ac:spMk id="10" creationId="{85BE554B-8EE9-3640-B596-03187231823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4:23.090" v="821" actId="1076"/>
        <pc:sldMkLst>
          <pc:docMk/>
          <pc:sldMk cId="2323844832" sldId="283"/>
        </pc:sldMkLst>
        <pc:spChg chg="del">
          <ac:chgData name="N.D. Barber" userId="2439b294-b381-4911-ad1d-575a5e61005a" providerId="ADAL" clId="{89763517-9CA7-0E4F-8ABE-79F3AC08677D}" dt="2020-08-12T10:51:55.586" v="188" actId="478"/>
          <ac:spMkLst>
            <pc:docMk/>
            <pc:sldMk cId="2323844832" sldId="283"/>
            <ac:spMk id="5" creationId="{D13509E0-DE3A-1740-8196-6B6282749D51}"/>
          </ac:spMkLst>
        </pc:spChg>
        <pc:spChg chg="add mod">
          <ac:chgData name="N.D. Barber" userId="2439b294-b381-4911-ad1d-575a5e61005a" providerId="ADAL" clId="{89763517-9CA7-0E4F-8ABE-79F3AC08677D}" dt="2020-08-12T10:56:41.593" v="272" actId="14100"/>
          <ac:spMkLst>
            <pc:docMk/>
            <pc:sldMk cId="2323844832" sldId="283"/>
            <ac:spMk id="8" creationId="{4BE5E1FC-9C92-3043-A7F3-242C11B08E2C}"/>
          </ac:spMkLst>
        </pc:spChg>
        <pc:spChg chg="add mod">
          <ac:chgData name="N.D. Barber" userId="2439b294-b381-4911-ad1d-575a5e61005a" providerId="ADAL" clId="{89763517-9CA7-0E4F-8ABE-79F3AC08677D}" dt="2020-08-12T11:24:23.090" v="821" actId="1076"/>
          <ac:spMkLst>
            <pc:docMk/>
            <pc:sldMk cId="2323844832" sldId="283"/>
            <ac:spMk id="9" creationId="{A6287041-A11F-DE4D-B727-49D47D879EA0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28:22.593" v="874" actId="1076"/>
        <pc:sldMkLst>
          <pc:docMk/>
          <pc:sldMk cId="1448391997" sldId="284"/>
        </pc:sldMkLst>
        <pc:spChg chg="del">
          <ac:chgData name="N.D. Barber" userId="2439b294-b381-4911-ad1d-575a5e61005a" providerId="ADAL" clId="{89763517-9CA7-0E4F-8ABE-79F3AC08677D}" dt="2020-08-12T10:52:00.044" v="190" actId="478"/>
          <ac:spMkLst>
            <pc:docMk/>
            <pc:sldMk cId="1448391997" sldId="284"/>
            <ac:spMk id="5" creationId="{279EF986-E054-2545-92E2-0B0748A978DF}"/>
          </ac:spMkLst>
        </pc:spChg>
        <pc:spChg chg="add mod">
          <ac:chgData name="N.D. Barber" userId="2439b294-b381-4911-ad1d-575a5e61005a" providerId="ADAL" clId="{89763517-9CA7-0E4F-8ABE-79F3AC08677D}" dt="2020-08-12T10:56:46.353" v="273" actId="14100"/>
          <ac:spMkLst>
            <pc:docMk/>
            <pc:sldMk cId="1448391997" sldId="284"/>
            <ac:spMk id="9" creationId="{0128A356-266A-F04D-B72D-A6D1C17FD786}"/>
          </ac:spMkLst>
        </pc:spChg>
        <pc:spChg chg="add mod">
          <ac:chgData name="N.D. Barber" userId="2439b294-b381-4911-ad1d-575a5e61005a" providerId="ADAL" clId="{89763517-9CA7-0E4F-8ABE-79F3AC08677D}" dt="2020-08-12T11:28:22.593" v="874" actId="1076"/>
          <ac:spMkLst>
            <pc:docMk/>
            <pc:sldMk cId="1448391997" sldId="284"/>
            <ac:spMk id="11" creationId="{5DFA7401-8D0D-F74D-BE6B-245229C6412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6:54.441" v="275" actId="14100"/>
        <pc:sldMkLst>
          <pc:docMk/>
          <pc:sldMk cId="2486932045" sldId="285"/>
        </pc:sldMkLst>
        <pc:spChg chg="del">
          <ac:chgData name="N.D. Barber" userId="2439b294-b381-4911-ad1d-575a5e61005a" providerId="ADAL" clId="{89763517-9CA7-0E4F-8ABE-79F3AC08677D}" dt="2020-08-12T10:52:08.863" v="194" actId="478"/>
          <ac:spMkLst>
            <pc:docMk/>
            <pc:sldMk cId="2486932045" sldId="285"/>
            <ac:spMk id="5" creationId="{570169ED-5CB6-8441-A4DB-424CB5B68D58}"/>
          </ac:spMkLst>
        </pc:spChg>
        <pc:spChg chg="add mod">
          <ac:chgData name="N.D. Barber" userId="2439b294-b381-4911-ad1d-575a5e61005a" providerId="ADAL" clId="{89763517-9CA7-0E4F-8ABE-79F3AC08677D}" dt="2020-08-12T10:56:54.441" v="275" actId="14100"/>
          <ac:spMkLst>
            <pc:docMk/>
            <pc:sldMk cId="2486932045" sldId="285"/>
            <ac:spMk id="7" creationId="{6471F393-335E-DC47-9A72-D96142E61D6C}"/>
          </ac:spMkLst>
        </pc:spChg>
      </pc:sldChg>
      <pc:sldChg chg="addSp delSp modSp mod">
        <pc:chgData name="N.D. Barber" userId="2439b294-b381-4911-ad1d-575a5e61005a" providerId="ADAL" clId="{89763517-9CA7-0E4F-8ABE-79F3AC08677D}" dt="2020-08-12T11:31:47.301" v="937" actId="1076"/>
        <pc:sldMkLst>
          <pc:docMk/>
          <pc:sldMk cId="2786698273" sldId="286"/>
        </pc:sldMkLst>
        <pc:spChg chg="del">
          <ac:chgData name="N.D. Barber" userId="2439b294-b381-4911-ad1d-575a5e61005a" providerId="ADAL" clId="{89763517-9CA7-0E4F-8ABE-79F3AC08677D}" dt="2020-08-12T10:52:14.329" v="196" actId="478"/>
          <ac:spMkLst>
            <pc:docMk/>
            <pc:sldMk cId="2786698273" sldId="286"/>
            <ac:spMk id="5" creationId="{7FF3738A-1F3C-7A4A-871C-D2C4A9363798}"/>
          </ac:spMkLst>
        </pc:spChg>
        <pc:spChg chg="add mod">
          <ac:chgData name="N.D. Barber" userId="2439b294-b381-4911-ad1d-575a5e61005a" providerId="ADAL" clId="{89763517-9CA7-0E4F-8ABE-79F3AC08677D}" dt="2020-08-12T10:56:58.401" v="276" actId="14100"/>
          <ac:spMkLst>
            <pc:docMk/>
            <pc:sldMk cId="2786698273" sldId="286"/>
            <ac:spMk id="7" creationId="{E3C297B1-A565-4047-8FDB-C638A7AA8C96}"/>
          </ac:spMkLst>
        </pc:spChg>
        <pc:spChg chg="add mod">
          <ac:chgData name="N.D. Barber" userId="2439b294-b381-4911-ad1d-575a5e61005a" providerId="ADAL" clId="{89763517-9CA7-0E4F-8ABE-79F3AC08677D}" dt="2020-08-12T11:31:47.301" v="937" actId="1076"/>
          <ac:spMkLst>
            <pc:docMk/>
            <pc:sldMk cId="2786698273" sldId="286"/>
            <ac:spMk id="9" creationId="{ADCE25DE-B600-434B-87D0-5228FE475636}"/>
          </ac:spMkLst>
        </pc:spChg>
        <pc:picChg chg="mod">
          <ac:chgData name="N.D. Barber" userId="2439b294-b381-4911-ad1d-575a5e61005a" providerId="ADAL" clId="{89763517-9CA7-0E4F-8ABE-79F3AC08677D}" dt="2020-08-12T11:30:02.494" v="877" actId="1076"/>
          <ac:picMkLst>
            <pc:docMk/>
            <pc:sldMk cId="2786698273" sldId="286"/>
            <ac:picMk id="8" creationId="{666A1F91-C2E8-C540-A094-0BF260726EE8}"/>
          </ac:picMkLst>
        </pc:picChg>
      </pc:sldChg>
      <pc:sldChg chg="addSp delSp modSp mod">
        <pc:chgData name="N.D. Barber" userId="2439b294-b381-4911-ad1d-575a5e61005a" providerId="ADAL" clId="{89763517-9CA7-0E4F-8ABE-79F3AC08677D}" dt="2020-08-12T10:57:05.354" v="278" actId="14100"/>
        <pc:sldMkLst>
          <pc:docMk/>
          <pc:sldMk cId="1433600331" sldId="287"/>
        </pc:sldMkLst>
        <pc:spChg chg="del">
          <ac:chgData name="N.D. Barber" userId="2439b294-b381-4911-ad1d-575a5e61005a" providerId="ADAL" clId="{89763517-9CA7-0E4F-8ABE-79F3AC08677D}" dt="2020-08-12T10:52:23.936" v="200" actId="478"/>
          <ac:spMkLst>
            <pc:docMk/>
            <pc:sldMk cId="1433600331" sldId="287"/>
            <ac:spMk id="5" creationId="{E32F4C49-FC10-1E4B-BE71-2F4E8CA122A2}"/>
          </ac:spMkLst>
        </pc:spChg>
        <pc:spChg chg="add mod">
          <ac:chgData name="N.D. Barber" userId="2439b294-b381-4911-ad1d-575a5e61005a" providerId="ADAL" clId="{89763517-9CA7-0E4F-8ABE-79F3AC08677D}" dt="2020-08-12T10:57:05.354" v="278" actId="14100"/>
          <ac:spMkLst>
            <pc:docMk/>
            <pc:sldMk cId="1433600331" sldId="287"/>
            <ac:spMk id="8" creationId="{F6188116-2B89-7442-99DC-677FB7BA0B17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13.308" v="280" actId="14100"/>
        <pc:sldMkLst>
          <pc:docMk/>
          <pc:sldMk cId="1873401819" sldId="288"/>
        </pc:sldMkLst>
        <pc:spChg chg="del">
          <ac:chgData name="N.D. Barber" userId="2439b294-b381-4911-ad1d-575a5e61005a" providerId="ADAL" clId="{89763517-9CA7-0E4F-8ABE-79F3AC08677D}" dt="2020-08-12T10:52:37.999" v="204" actId="478"/>
          <ac:spMkLst>
            <pc:docMk/>
            <pc:sldMk cId="1873401819" sldId="288"/>
            <ac:spMk id="5" creationId="{2CEAC145-E995-8241-80AC-2D0557A31FA9}"/>
          </ac:spMkLst>
        </pc:spChg>
        <pc:spChg chg="add mod">
          <ac:chgData name="N.D. Barber" userId="2439b294-b381-4911-ad1d-575a5e61005a" providerId="ADAL" clId="{89763517-9CA7-0E4F-8ABE-79F3AC08677D}" dt="2020-08-12T10:57:13.308" v="280" actId="14100"/>
          <ac:spMkLst>
            <pc:docMk/>
            <pc:sldMk cId="1873401819" sldId="288"/>
            <ac:spMk id="7" creationId="{5DD4070B-FD38-124F-A9EA-F5792C14CFD9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0.708" v="282" actId="14100"/>
        <pc:sldMkLst>
          <pc:docMk/>
          <pc:sldMk cId="3821780334" sldId="289"/>
        </pc:sldMkLst>
        <pc:spChg chg="del">
          <ac:chgData name="N.D. Barber" userId="2439b294-b381-4911-ad1d-575a5e61005a" providerId="ADAL" clId="{89763517-9CA7-0E4F-8ABE-79F3AC08677D}" dt="2020-08-12T10:52:49.789" v="208" actId="478"/>
          <ac:spMkLst>
            <pc:docMk/>
            <pc:sldMk cId="3821780334" sldId="289"/>
            <ac:spMk id="5" creationId="{C4CBD973-7199-2E4A-ADBC-97ABE82E5348}"/>
          </ac:spMkLst>
        </pc:spChg>
        <pc:spChg chg="add mod">
          <ac:chgData name="N.D. Barber" userId="2439b294-b381-4911-ad1d-575a5e61005a" providerId="ADAL" clId="{89763517-9CA7-0E4F-8ABE-79F3AC08677D}" dt="2020-08-12T10:57:20.708" v="282" actId="14100"/>
          <ac:spMkLst>
            <pc:docMk/>
            <pc:sldMk cId="3821780334" sldId="289"/>
            <ac:spMk id="7" creationId="{290A89A6-1A92-1540-B2AC-BF8442737DB4}"/>
          </ac:spMkLst>
        </pc:spChg>
      </pc:sldChg>
      <pc:sldChg chg="addSp delSp modSp mod ord">
        <pc:chgData name="N.D. Barber" userId="2439b294-b381-4911-ad1d-575a5e61005a" providerId="ADAL" clId="{89763517-9CA7-0E4F-8ABE-79F3AC08677D}" dt="2020-08-12T10:56:28.802" v="269" actId="14100"/>
        <pc:sldMkLst>
          <pc:docMk/>
          <pc:sldMk cId="3470623376" sldId="290"/>
        </pc:sldMkLst>
        <pc:spChg chg="del">
          <ac:chgData name="N.D. Barber" userId="2439b294-b381-4911-ad1d-575a5e61005a" providerId="ADAL" clId="{89763517-9CA7-0E4F-8ABE-79F3AC08677D}" dt="2020-08-12T10:51:42.404" v="182" actId="478"/>
          <ac:spMkLst>
            <pc:docMk/>
            <pc:sldMk cId="3470623376" sldId="290"/>
            <ac:spMk id="5" creationId="{B9146796-479C-364F-BCE7-0D878F32339A}"/>
          </ac:spMkLst>
        </pc:spChg>
        <pc:spChg chg="add mod">
          <ac:chgData name="N.D. Barber" userId="2439b294-b381-4911-ad1d-575a5e61005a" providerId="ADAL" clId="{89763517-9CA7-0E4F-8ABE-79F3AC08677D}" dt="2020-08-12T10:56:28.802" v="269" actId="14100"/>
          <ac:spMkLst>
            <pc:docMk/>
            <pc:sldMk cId="3470623376" sldId="290"/>
            <ac:spMk id="7" creationId="{A82C208B-975F-584D-9C9D-0883FE0B63C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27.168" v="284" actId="14100"/>
        <pc:sldMkLst>
          <pc:docMk/>
          <pc:sldMk cId="2897626137" sldId="291"/>
        </pc:sldMkLst>
        <pc:spChg chg="del">
          <ac:chgData name="N.D. Barber" userId="2439b294-b381-4911-ad1d-575a5e61005a" providerId="ADAL" clId="{89763517-9CA7-0E4F-8ABE-79F3AC08677D}" dt="2020-08-12T10:53:01.197" v="212" actId="478"/>
          <ac:spMkLst>
            <pc:docMk/>
            <pc:sldMk cId="2897626137" sldId="291"/>
            <ac:spMk id="5" creationId="{D87F72FD-6F06-CD42-8484-6EE82C239F5E}"/>
          </ac:spMkLst>
        </pc:spChg>
        <pc:spChg chg="add mod">
          <ac:chgData name="N.D. Barber" userId="2439b294-b381-4911-ad1d-575a5e61005a" providerId="ADAL" clId="{89763517-9CA7-0E4F-8ABE-79F3AC08677D}" dt="2020-08-12T10:57:27.168" v="284" actId="14100"/>
          <ac:spMkLst>
            <pc:docMk/>
            <pc:sldMk cId="2897626137" sldId="291"/>
            <ac:spMk id="7" creationId="{E4902B78-443F-8044-BB36-21A36359913B}"/>
          </ac:spMkLst>
        </pc:spChg>
      </pc:sldChg>
      <pc:sldChg chg="addSp delSp modSp mod">
        <pc:chgData name="N.D. Barber" userId="2439b294-b381-4911-ad1d-575a5e61005a" providerId="ADAL" clId="{89763517-9CA7-0E4F-8ABE-79F3AC08677D}" dt="2020-08-12T10:57:34.874" v="286" actId="14100"/>
        <pc:sldMkLst>
          <pc:docMk/>
          <pc:sldMk cId="3479357166" sldId="292"/>
        </pc:sldMkLst>
        <pc:spChg chg="del">
          <ac:chgData name="N.D. Barber" userId="2439b294-b381-4911-ad1d-575a5e61005a" providerId="ADAL" clId="{89763517-9CA7-0E4F-8ABE-79F3AC08677D}" dt="2020-08-12T10:53:10.782" v="216" actId="478"/>
          <ac:spMkLst>
            <pc:docMk/>
            <pc:sldMk cId="3479357166" sldId="292"/>
            <ac:spMk id="5" creationId="{ABE4F57F-F299-9E4B-9BAB-06AD4E92D3A8}"/>
          </ac:spMkLst>
        </pc:spChg>
        <pc:spChg chg="add mod">
          <ac:chgData name="N.D. Barber" userId="2439b294-b381-4911-ad1d-575a5e61005a" providerId="ADAL" clId="{89763517-9CA7-0E4F-8ABE-79F3AC08677D}" dt="2020-08-12T10:57:34.874" v="286" actId="14100"/>
          <ac:spMkLst>
            <pc:docMk/>
            <pc:sldMk cId="3479357166" sldId="292"/>
            <ac:spMk id="7" creationId="{8A8335AD-15C5-AC49-BFE5-BB7F4A0784A6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8:12.383" v="666" actId="1076"/>
        <pc:sldMkLst>
          <pc:docMk/>
          <pc:sldMk cId="1011204397" sldId="293"/>
        </pc:sldMkLst>
        <pc:spChg chg="mod">
          <ac:chgData name="N.D. Barber" userId="2439b294-b381-4911-ad1d-575a5e61005a" providerId="ADAL" clId="{89763517-9CA7-0E4F-8ABE-79F3AC08677D}" dt="2020-08-12T10:58:06.565" v="302" actId="20577"/>
          <ac:spMkLst>
            <pc:docMk/>
            <pc:sldMk cId="1011204397" sldId="293"/>
            <ac:spMk id="2" creationId="{51F37364-A95B-0146-85E8-F7579FEF33BD}"/>
          </ac:spMkLst>
        </pc:spChg>
        <pc:spChg chg="mod">
          <ac:chgData name="N.D. Barber" userId="2439b294-b381-4911-ad1d-575a5e61005a" providerId="ADAL" clId="{89763517-9CA7-0E4F-8ABE-79F3AC08677D}" dt="2020-08-12T11:00:33.425" v="426" actId="14100"/>
          <ac:spMkLst>
            <pc:docMk/>
            <pc:sldMk cId="1011204397" sldId="293"/>
            <ac:spMk id="3" creationId="{6D92BC00-22D7-B74B-AA74-14AEE7E66CD1}"/>
          </ac:spMkLst>
        </pc:spChg>
        <pc:spChg chg="mod">
          <ac:chgData name="N.D. Barber" userId="2439b294-b381-4911-ad1d-575a5e61005a" providerId="ADAL" clId="{89763517-9CA7-0E4F-8ABE-79F3AC08677D}" dt="2020-08-12T10:58:02.676" v="293" actId="27636"/>
          <ac:spMkLst>
            <pc:docMk/>
            <pc:sldMk cId="1011204397" sldId="293"/>
            <ac:spMk id="5" creationId="{7A0DD247-32F4-A04F-A84B-D68E2813F73D}"/>
          </ac:spMkLst>
        </pc:spChg>
        <pc:picChg chg="add mod">
          <ac:chgData name="N.D. Barber" userId="2439b294-b381-4911-ad1d-575a5e61005a" providerId="ADAL" clId="{89763517-9CA7-0E4F-8ABE-79F3AC08677D}" dt="2020-08-12T11:08:06.128" v="664" actId="1076"/>
          <ac:picMkLst>
            <pc:docMk/>
            <pc:sldMk cId="1011204397" sldId="293"/>
            <ac:picMk id="8" creationId="{0A75268C-4076-F847-BA43-60927B62008A}"/>
          </ac:picMkLst>
        </pc:picChg>
        <pc:picChg chg="add mod">
          <ac:chgData name="N.D. Barber" userId="2439b294-b381-4911-ad1d-575a5e61005a" providerId="ADAL" clId="{89763517-9CA7-0E4F-8ABE-79F3AC08677D}" dt="2020-08-12T11:08:08.659" v="665" actId="1076"/>
          <ac:picMkLst>
            <pc:docMk/>
            <pc:sldMk cId="1011204397" sldId="293"/>
            <ac:picMk id="10" creationId="{5CAF56D9-8D32-AE42-945B-2F8414C0009D}"/>
          </ac:picMkLst>
        </pc:picChg>
        <pc:picChg chg="add mod">
          <ac:chgData name="N.D. Barber" userId="2439b294-b381-4911-ad1d-575a5e61005a" providerId="ADAL" clId="{89763517-9CA7-0E4F-8ABE-79F3AC08677D}" dt="2020-08-12T11:08:04.575" v="663" actId="1076"/>
          <ac:picMkLst>
            <pc:docMk/>
            <pc:sldMk cId="1011204397" sldId="293"/>
            <ac:picMk id="12" creationId="{B1EB0D1E-5153-ED47-AB16-28BB30358AC1}"/>
          </ac:picMkLst>
        </pc:picChg>
        <pc:picChg chg="add mod">
          <ac:chgData name="N.D. Barber" userId="2439b294-b381-4911-ad1d-575a5e61005a" providerId="ADAL" clId="{89763517-9CA7-0E4F-8ABE-79F3AC08677D}" dt="2020-08-12T11:07:53.427" v="658" actId="14100"/>
          <ac:picMkLst>
            <pc:docMk/>
            <pc:sldMk cId="1011204397" sldId="293"/>
            <ac:picMk id="14" creationId="{E3690996-425B-1B40-981A-8684AE973B58}"/>
          </ac:picMkLst>
        </pc:picChg>
        <pc:picChg chg="add mod">
          <ac:chgData name="N.D. Barber" userId="2439b294-b381-4911-ad1d-575a5e61005a" providerId="ADAL" clId="{89763517-9CA7-0E4F-8ABE-79F3AC08677D}" dt="2020-08-12T11:08:12.383" v="666" actId="1076"/>
          <ac:picMkLst>
            <pc:docMk/>
            <pc:sldMk cId="1011204397" sldId="293"/>
            <ac:picMk id="16" creationId="{AAB9EA3D-899B-3749-807A-61F9EBFD1A74}"/>
          </ac:picMkLst>
        </pc:picChg>
      </pc:sldChg>
      <pc:sldChg chg="modSp add del mod">
        <pc:chgData name="N.D. Barber" userId="2439b294-b381-4911-ad1d-575a5e61005a" providerId="ADAL" clId="{89763517-9CA7-0E4F-8ABE-79F3AC08677D}" dt="2020-08-12T10:57:59.150" v="291" actId="2696"/>
        <pc:sldMkLst>
          <pc:docMk/>
          <pc:sldMk cId="3352075024" sldId="293"/>
        </pc:sldMkLst>
        <pc:spChg chg="mod">
          <ac:chgData name="N.D. Barber" userId="2439b294-b381-4911-ad1d-575a5e61005a" providerId="ADAL" clId="{89763517-9CA7-0E4F-8ABE-79F3AC08677D}" dt="2020-08-12T10:55:04.499" v="252" actId="27636"/>
          <ac:spMkLst>
            <pc:docMk/>
            <pc:sldMk cId="3352075024" sldId="293"/>
            <ac:spMk id="5" creationId="{D762EA7E-A135-E742-AEE5-24CC9F44F3E3}"/>
          </ac:spMkLst>
        </pc:spChg>
      </pc:sldChg>
      <pc:sldChg chg="addSp modSp add mod">
        <pc:chgData name="N.D. Barber" userId="2439b294-b381-4911-ad1d-575a5e61005a" providerId="ADAL" clId="{89763517-9CA7-0E4F-8ABE-79F3AC08677D}" dt="2020-08-12T11:03:12.018" v="624" actId="1076"/>
        <pc:sldMkLst>
          <pc:docMk/>
          <pc:sldMk cId="1215820177" sldId="294"/>
        </pc:sldMkLst>
        <pc:spChg chg="mod">
          <ac:chgData name="N.D. Barber" userId="2439b294-b381-4911-ad1d-575a5e61005a" providerId="ADAL" clId="{89763517-9CA7-0E4F-8ABE-79F3AC08677D}" dt="2020-08-12T11:00:54.153" v="452" actId="5793"/>
          <ac:spMkLst>
            <pc:docMk/>
            <pc:sldMk cId="1215820177" sldId="294"/>
            <ac:spMk id="2" creationId="{EAECA3E7-F2D5-5A4D-A5D7-37D3E41ED98D}"/>
          </ac:spMkLst>
        </pc:spChg>
        <pc:spChg chg="mod">
          <ac:chgData name="N.D. Barber" userId="2439b294-b381-4911-ad1d-575a5e61005a" providerId="ADAL" clId="{89763517-9CA7-0E4F-8ABE-79F3AC08677D}" dt="2020-08-12T11:03:00.827" v="622" actId="20577"/>
          <ac:spMkLst>
            <pc:docMk/>
            <pc:sldMk cId="1215820177" sldId="294"/>
            <ac:spMk id="3" creationId="{3A11A005-C679-C34C-B02A-E310A97ECAE5}"/>
          </ac:spMkLst>
        </pc:spChg>
        <pc:spChg chg="mod">
          <ac:chgData name="N.D. Barber" userId="2439b294-b381-4911-ad1d-575a5e61005a" providerId="ADAL" clId="{89763517-9CA7-0E4F-8ABE-79F3AC08677D}" dt="2020-08-12T11:00:49.194" v="428" actId="27636"/>
          <ac:spMkLst>
            <pc:docMk/>
            <pc:sldMk cId="1215820177" sldId="294"/>
            <ac:spMk id="5" creationId="{7AC11D53-4A61-D34C-BE72-8CF36F225412}"/>
          </ac:spMkLst>
        </pc:spChg>
        <pc:picChg chg="add mod">
          <ac:chgData name="N.D. Barber" userId="2439b294-b381-4911-ad1d-575a5e61005a" providerId="ADAL" clId="{89763517-9CA7-0E4F-8ABE-79F3AC08677D}" dt="2020-08-12T11:03:10.521" v="623" actId="1076"/>
          <ac:picMkLst>
            <pc:docMk/>
            <pc:sldMk cId="1215820177" sldId="294"/>
            <ac:picMk id="8" creationId="{25580F1C-88A6-EA4F-A5EC-04B5A8A179D3}"/>
          </ac:picMkLst>
        </pc:picChg>
        <pc:picChg chg="add mod">
          <ac:chgData name="N.D. Barber" userId="2439b294-b381-4911-ad1d-575a5e61005a" providerId="ADAL" clId="{89763517-9CA7-0E4F-8ABE-79F3AC08677D}" dt="2020-08-12T11:03:12.018" v="624" actId="1076"/>
          <ac:picMkLst>
            <pc:docMk/>
            <pc:sldMk cId="1215820177" sldId="294"/>
            <ac:picMk id="10" creationId="{E0E494CA-94BF-2C42-9293-48AED6E1D689}"/>
          </ac:picMkLst>
        </pc:picChg>
      </pc:sldChg>
      <pc:sldChg chg="addSp delSp modSp add mod">
        <pc:chgData name="N.D. Barber" userId="2439b294-b381-4911-ad1d-575a5e61005a" providerId="ADAL" clId="{89763517-9CA7-0E4F-8ABE-79F3AC08677D}" dt="2020-08-12T12:36:11.398" v="1219" actId="1076"/>
        <pc:sldMkLst>
          <pc:docMk/>
          <pc:sldMk cId="3258756452" sldId="295"/>
        </pc:sldMkLst>
        <pc:spChg chg="mod">
          <ac:chgData name="N.D. Barber" userId="2439b294-b381-4911-ad1d-575a5e61005a" providerId="ADAL" clId="{89763517-9CA7-0E4F-8ABE-79F3AC08677D}" dt="2020-08-12T12:34:30.669" v="978" actId="20577"/>
          <ac:spMkLst>
            <pc:docMk/>
            <pc:sldMk cId="3258756452" sldId="295"/>
            <ac:spMk id="2" creationId="{8F8F24E3-27C7-124A-88E2-77B08D4C4411}"/>
          </ac:spMkLst>
        </pc:spChg>
        <pc:spChg chg="del">
          <ac:chgData name="N.D. Barber" userId="2439b294-b381-4911-ad1d-575a5e61005a" providerId="ADAL" clId="{89763517-9CA7-0E4F-8ABE-79F3AC08677D}" dt="2020-08-12T12:34:14.757" v="940"/>
          <ac:spMkLst>
            <pc:docMk/>
            <pc:sldMk cId="3258756452" sldId="295"/>
            <ac:spMk id="3" creationId="{756B1F35-23DF-C445-B275-AAC2379D014F}"/>
          </ac:spMkLst>
        </pc:spChg>
        <pc:spChg chg="mod">
          <ac:chgData name="N.D. Barber" userId="2439b294-b381-4911-ad1d-575a5e61005a" providerId="ADAL" clId="{89763517-9CA7-0E4F-8ABE-79F3AC08677D}" dt="2020-08-12T12:33:51.375" v="939" actId="27636"/>
          <ac:spMkLst>
            <pc:docMk/>
            <pc:sldMk cId="3258756452" sldId="295"/>
            <ac:spMk id="5" creationId="{28906216-A6E1-A641-9E9F-D2A6ED571037}"/>
          </ac:spMkLst>
        </pc:spChg>
        <pc:spChg chg="add mod">
          <ac:chgData name="N.D. Barber" userId="2439b294-b381-4911-ad1d-575a5e61005a" providerId="ADAL" clId="{89763517-9CA7-0E4F-8ABE-79F3AC08677D}" dt="2020-08-12T12:36:05.375" v="1218" actId="20577"/>
          <ac:spMkLst>
            <pc:docMk/>
            <pc:sldMk cId="3258756452" sldId="295"/>
            <ac:spMk id="9" creationId="{0A83821C-04D6-B44F-B965-BC0F44F6D26E}"/>
          </ac:spMkLst>
        </pc:spChg>
        <pc:picChg chg="add mod">
          <ac:chgData name="N.D. Barber" userId="2439b294-b381-4911-ad1d-575a5e61005a" providerId="ADAL" clId="{89763517-9CA7-0E4F-8ABE-79F3AC08677D}" dt="2020-08-12T12:36:11.398" v="1219" actId="1076"/>
          <ac:picMkLst>
            <pc:docMk/>
            <pc:sldMk cId="3258756452" sldId="295"/>
            <ac:picMk id="8" creationId="{72C3C5D8-8607-DE4C-8525-C546B2961BE2}"/>
          </ac:picMkLst>
        </pc:picChg>
      </pc:sldChg>
      <pc:sldMasterChg chg="addSp delSp modSp mod modSldLayout">
        <pc:chgData name="N.D. Barber" userId="2439b294-b381-4911-ad1d-575a5e61005a" providerId="ADAL" clId="{89763517-9CA7-0E4F-8ABE-79F3AC08677D}" dt="2020-08-12T10:54:55.989" v="250"/>
        <pc:sldMasterMkLst>
          <pc:docMk/>
          <pc:sldMasterMk cId="943519665" sldId="2147483840"/>
        </pc:sldMasterMkLst>
        <pc:spChg chg="del">
          <ac:chgData name="N.D. Barber" userId="2439b294-b381-4911-ad1d-575a5e61005a" providerId="ADAL" clId="{89763517-9CA7-0E4F-8ABE-79F3AC08677D}" dt="2020-08-12T10:53:25.773" v="220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mod">
          <ac:chgData name="N.D. Barber" userId="2439b294-b381-4911-ad1d-575a5e61005a" providerId="ADAL" clId="{89763517-9CA7-0E4F-8ABE-79F3AC08677D}" dt="2020-08-12T10:53:40.134" v="226" actId="207"/>
          <ac:spMkLst>
            <pc:docMk/>
            <pc:sldMasterMk cId="943519665" sldId="2147483840"/>
            <ac:spMk id="8" creationId="{764ECE77-CC2B-5B4C-9FFE-AA9673A7EB93}"/>
          </ac:spMkLst>
        </pc:spChg>
        <pc:sldLayoutChg chg="addSp delSp modSp mod">
          <pc:chgData name="N.D. Barber" userId="2439b294-b381-4911-ad1d-575a5e61005a" providerId="ADAL" clId="{89763517-9CA7-0E4F-8ABE-79F3AC08677D}" dt="2020-08-12T10:54:10.038" v="230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89763517-9CA7-0E4F-8ABE-79F3AC08677D}" dt="2020-08-12T10:54:05.620" v="227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del mod">
            <ac:chgData name="N.D. Barber" userId="2439b294-b381-4911-ad1d-575a5e61005a" providerId="ADAL" clId="{89763517-9CA7-0E4F-8ABE-79F3AC08677D}" dt="2020-08-12T10:54:09.976" v="229"/>
            <ac:spMkLst>
              <pc:docMk/>
              <pc:sldMasterMk cId="943519665" sldId="2147483840"/>
              <pc:sldLayoutMk cId="500513957" sldId="2147483841"/>
              <ac:spMk id="8" creationId="{0CA93239-40EC-D749-96FE-7EAFB639C5F8}"/>
            </ac:spMkLst>
          </pc:spChg>
          <pc:spChg chg="add mod">
            <ac:chgData name="N.D. Barber" userId="2439b294-b381-4911-ad1d-575a5e61005a" providerId="ADAL" clId="{89763517-9CA7-0E4F-8ABE-79F3AC08677D}" dt="2020-08-12T10:54:10.038" v="230"/>
            <ac:spMkLst>
              <pc:docMk/>
              <pc:sldMasterMk cId="943519665" sldId="2147483840"/>
              <pc:sldLayoutMk cId="500513957" sldId="2147483841"/>
              <ac:spMk id="9" creationId="{7A224E84-372A-C342-BC1B-C5ADA5A0061E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4.184" v="232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89763517-9CA7-0E4F-8ABE-79F3AC08677D}" dt="2020-08-12T10:54:13.583" v="231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4.184" v="232"/>
            <ac:spMkLst>
              <pc:docMk/>
              <pc:sldMasterMk cId="943519665" sldId="2147483840"/>
              <pc:sldLayoutMk cId="348827697" sldId="2147483842"/>
              <ac:spMk id="7" creationId="{E51CDABD-E723-164B-B705-2C2C1771D3F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18.472" v="234"/>
          <pc:sldLayoutMkLst>
            <pc:docMk/>
            <pc:sldMasterMk cId="943519665" sldId="2147483840"/>
            <pc:sldLayoutMk cId="1705858972" sldId="2147483843"/>
          </pc:sldLayoutMkLst>
          <pc:spChg chg="del">
            <ac:chgData name="N.D. Barber" userId="2439b294-b381-4911-ad1d-575a5e61005a" providerId="ADAL" clId="{89763517-9CA7-0E4F-8ABE-79F3AC08677D}" dt="2020-08-12T10:54:17.878" v="233" actId="478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18.472" v="234"/>
            <ac:spMkLst>
              <pc:docMk/>
              <pc:sldMasterMk cId="943519665" sldId="2147483840"/>
              <pc:sldLayoutMk cId="1705858972" sldId="2147483843"/>
              <ac:spMk id="8" creationId="{42F729C2-DF0F-F54B-B3EE-D8FFD13AB6A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2.648" v="236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89763517-9CA7-0E4F-8ABE-79F3AC08677D}" dt="2020-08-12T10:54:22.063" v="235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2.648" v="236"/>
            <ac:spMkLst>
              <pc:docMk/>
              <pc:sldMasterMk cId="943519665" sldId="2147483840"/>
              <pc:sldLayoutMk cId="760718030" sldId="2147483844"/>
              <ac:spMk id="8" creationId="{012D029E-5056-D54F-BECE-863C6604151B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27.002" v="238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89763517-9CA7-0E4F-8ABE-79F3AC08677D}" dt="2020-08-12T10:54:26.403" v="237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27.002" v="238"/>
            <ac:spMkLst>
              <pc:docMk/>
              <pc:sldMasterMk cId="943519665" sldId="2147483840"/>
              <pc:sldLayoutMk cId="1227059329" sldId="2147483845"/>
              <ac:spMk id="11" creationId="{E643F349-3F1E-4442-B566-1B2FD0445C50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5.847" v="240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89763517-9CA7-0E4F-8ABE-79F3AC08677D}" dt="2020-08-12T10:54:35.160" v="239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5.847" v="240"/>
            <ac:spMkLst>
              <pc:docMk/>
              <pc:sldMasterMk cId="943519665" sldId="2147483840"/>
              <pc:sldLayoutMk cId="686757842" sldId="2147483846"/>
              <ac:spMk id="7" creationId="{05428F30-457F-324B-A8A9-262AEB9EFAA8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39.705" v="242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89763517-9CA7-0E4F-8ABE-79F3AC08677D}" dt="2020-08-12T10:54:39.118" v="241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39.705" v="242"/>
            <ac:spMkLst>
              <pc:docMk/>
              <pc:sldMasterMk cId="943519665" sldId="2147483840"/>
              <pc:sldLayoutMk cId="315205732" sldId="2147483847"/>
              <ac:spMk id="5" creationId="{6E758DA4-63E3-1F43-A6D7-E4F90682B1CD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4.631" v="244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89763517-9CA7-0E4F-8ABE-79F3AC08677D}" dt="2020-08-12T10:54:44.138" v="243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4.631" v="244"/>
            <ac:spMkLst>
              <pc:docMk/>
              <pc:sldMasterMk cId="943519665" sldId="2147483840"/>
              <pc:sldLayoutMk cId="1435309201" sldId="2147483848"/>
              <ac:spMk id="8" creationId="{94BB8A03-466E-5A46-8D2E-32E04643A325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47.595" v="246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89763517-9CA7-0E4F-8ABE-79F3AC08677D}" dt="2020-08-12T10:54:47.083" v="245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47.595" v="246"/>
            <ac:spMkLst>
              <pc:docMk/>
              <pc:sldMasterMk cId="943519665" sldId="2147483840"/>
              <pc:sldLayoutMk cId="206652717" sldId="2147483849"/>
              <ac:spMk id="9" creationId="{B76D30E4-8504-E645-840D-63299046AFE2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2.107" v="248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89763517-9CA7-0E4F-8ABE-79F3AC08677D}" dt="2020-08-12T10:54:51.563" v="247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2.107" v="248"/>
            <ac:spMkLst>
              <pc:docMk/>
              <pc:sldMasterMk cId="943519665" sldId="2147483840"/>
              <pc:sldLayoutMk cId="251404145" sldId="2147483850"/>
              <ac:spMk id="7" creationId="{E72A5D3D-409F-3842-8F2B-9F1F2615ACFF}"/>
            </ac:spMkLst>
          </pc:spChg>
        </pc:sldLayoutChg>
        <pc:sldLayoutChg chg="addSp delSp modSp mod">
          <pc:chgData name="N.D. Barber" userId="2439b294-b381-4911-ad1d-575a5e61005a" providerId="ADAL" clId="{89763517-9CA7-0E4F-8ABE-79F3AC08677D}" dt="2020-08-12T10:54:55.989" v="250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89763517-9CA7-0E4F-8ABE-79F3AC08677D}" dt="2020-08-12T10:54:55.520" v="249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89763517-9CA7-0E4F-8ABE-79F3AC08677D}" dt="2020-08-12T10:54:55.989" v="250"/>
            <ac:spMkLst>
              <pc:docMk/>
              <pc:sldMasterMk cId="943519665" sldId="2147483840"/>
              <pc:sldLayoutMk cId="862897899" sldId="2147483851"/>
              <ac:spMk id="7" creationId="{9C0AC0DF-B4BD-A74A-B884-F5EBA05AC3C0}"/>
            </ac:spMkLst>
          </pc:spChg>
        </pc:sldLayoutChg>
      </pc:sldMasterChg>
    </pc:docChg>
  </pc:docChgLst>
  <pc:docChgLst>
    <pc:chgData name="N.D. Barber" userId="2439b294-b381-4911-ad1d-575a5e61005a" providerId="ADAL" clId="{671EC961-377A-B144-85D4-BBBEBD9B0D44}"/>
    <pc:docChg chg="undo custSel mod addSld delSld modSld">
      <pc:chgData name="N.D. Barber" userId="2439b294-b381-4911-ad1d-575a5e61005a" providerId="ADAL" clId="{671EC961-377A-B144-85D4-BBBEBD9B0D44}" dt="2020-11-10T10:54:14.009" v="1121" actId="20577"/>
      <pc:docMkLst>
        <pc:docMk/>
      </pc:docMkLst>
      <pc:sldChg chg="modSp mod">
        <pc:chgData name="N.D. Barber" userId="2439b294-b381-4911-ad1d-575a5e61005a" providerId="ADAL" clId="{671EC961-377A-B144-85D4-BBBEBD9B0D44}" dt="2020-11-10T10:48:49.893" v="1077" actId="20577"/>
        <pc:sldMkLst>
          <pc:docMk/>
          <pc:sldMk cId="26604763" sldId="260"/>
        </pc:sldMkLst>
        <pc:spChg chg="mod">
          <ac:chgData name="N.D. Barber" userId="2439b294-b381-4911-ad1d-575a5e61005a" providerId="ADAL" clId="{671EC961-377A-B144-85D4-BBBEBD9B0D44}" dt="2020-11-10T10:48:49.893" v="1077" actId="20577"/>
          <ac:spMkLst>
            <pc:docMk/>
            <pc:sldMk cId="26604763" sldId="260"/>
            <ac:spMk id="7" creationId="{0CAE65E4-06F3-C940-8DDC-BD9787C73B55}"/>
          </ac:spMkLst>
        </pc:spChg>
      </pc:sldChg>
      <pc:sldChg chg="modSp mod">
        <pc:chgData name="N.D. Barber" userId="2439b294-b381-4911-ad1d-575a5e61005a" providerId="ADAL" clId="{671EC961-377A-B144-85D4-BBBEBD9B0D44}" dt="2020-11-10T10:49:21.617" v="1084" actId="20577"/>
        <pc:sldMkLst>
          <pc:docMk/>
          <pc:sldMk cId="1926224878" sldId="261"/>
        </pc:sldMkLst>
        <pc:spChg chg="mod">
          <ac:chgData name="N.D. Barber" userId="2439b294-b381-4911-ad1d-575a5e61005a" providerId="ADAL" clId="{671EC961-377A-B144-85D4-BBBEBD9B0D44}" dt="2020-11-10T10:49:21.617" v="1084" actId="20577"/>
          <ac:spMkLst>
            <pc:docMk/>
            <pc:sldMk cId="1926224878" sldId="261"/>
            <ac:spMk id="7" creationId="{D4F7CAB3-2380-1A4F-9467-F60F744E0D82}"/>
          </ac:spMkLst>
        </pc:spChg>
      </pc:sldChg>
      <pc:sldChg chg="modSp mod">
        <pc:chgData name="N.D. Barber" userId="2439b294-b381-4911-ad1d-575a5e61005a" providerId="ADAL" clId="{671EC961-377A-B144-85D4-BBBEBD9B0D44}" dt="2020-11-10T10:49:14.823" v="1082" actId="20577"/>
        <pc:sldMkLst>
          <pc:docMk/>
          <pc:sldMk cId="3302392769" sldId="263"/>
        </pc:sldMkLst>
        <pc:spChg chg="mod">
          <ac:chgData name="N.D. Barber" userId="2439b294-b381-4911-ad1d-575a5e61005a" providerId="ADAL" clId="{671EC961-377A-B144-85D4-BBBEBD9B0D44}" dt="2020-11-10T10:49:14.823" v="1082" actId="20577"/>
          <ac:spMkLst>
            <pc:docMk/>
            <pc:sldMk cId="3302392769" sldId="263"/>
            <ac:spMk id="7" creationId="{ED31F0C0-3D8D-834A-A341-CA4CD68C3A21}"/>
          </ac:spMkLst>
        </pc:spChg>
      </pc:sldChg>
      <pc:sldChg chg="modSp mod">
        <pc:chgData name="N.D. Barber" userId="2439b294-b381-4911-ad1d-575a5e61005a" providerId="ADAL" clId="{671EC961-377A-B144-85D4-BBBEBD9B0D44}" dt="2020-11-10T10:49:41.958" v="1090" actId="20577"/>
        <pc:sldMkLst>
          <pc:docMk/>
          <pc:sldMk cId="2526784592" sldId="264"/>
        </pc:sldMkLst>
        <pc:spChg chg="mod">
          <ac:chgData name="N.D. Barber" userId="2439b294-b381-4911-ad1d-575a5e61005a" providerId="ADAL" clId="{671EC961-377A-B144-85D4-BBBEBD9B0D44}" dt="2020-11-10T10:49:41.958" v="1090" actId="20577"/>
          <ac:spMkLst>
            <pc:docMk/>
            <pc:sldMk cId="2526784592" sldId="264"/>
            <ac:spMk id="7" creationId="{F33D007C-2F54-D045-A2BC-30347EEF48D9}"/>
          </ac:spMkLst>
        </pc:spChg>
      </pc:sldChg>
      <pc:sldChg chg="modSp mod">
        <pc:chgData name="N.D. Barber" userId="2439b294-b381-4911-ad1d-575a5e61005a" providerId="ADAL" clId="{671EC961-377A-B144-85D4-BBBEBD9B0D44}" dt="2020-11-10T10:51:44.630" v="1095" actId="20577"/>
        <pc:sldMkLst>
          <pc:docMk/>
          <pc:sldMk cId="3699232227" sldId="265"/>
        </pc:sldMkLst>
        <pc:spChg chg="mod">
          <ac:chgData name="N.D. Barber" userId="2439b294-b381-4911-ad1d-575a5e61005a" providerId="ADAL" clId="{671EC961-377A-B144-85D4-BBBEBD9B0D44}" dt="2020-11-10T10:51:44.630" v="1095" actId="20577"/>
          <ac:spMkLst>
            <pc:docMk/>
            <pc:sldMk cId="3699232227" sldId="265"/>
            <ac:spMk id="7" creationId="{E3A8CA75-4A5E-254D-8581-EB2146BF8A30}"/>
          </ac:spMkLst>
        </pc:spChg>
      </pc:sldChg>
      <pc:sldChg chg="modSp mod">
        <pc:chgData name="N.D. Barber" userId="2439b294-b381-4911-ad1d-575a5e61005a" providerId="ADAL" clId="{671EC961-377A-B144-85D4-BBBEBD9B0D44}" dt="2020-11-10T10:52:50.562" v="1099" actId="20577"/>
        <pc:sldMkLst>
          <pc:docMk/>
          <pc:sldMk cId="1707378987" sldId="266"/>
        </pc:sldMkLst>
        <pc:spChg chg="mod">
          <ac:chgData name="N.D. Barber" userId="2439b294-b381-4911-ad1d-575a5e61005a" providerId="ADAL" clId="{671EC961-377A-B144-85D4-BBBEBD9B0D44}" dt="2020-11-10T10:52:50.562" v="1099" actId="20577"/>
          <ac:spMkLst>
            <pc:docMk/>
            <pc:sldMk cId="1707378987" sldId="266"/>
            <ac:spMk id="7" creationId="{2943F155-5D25-3548-A58D-03263F7E643A}"/>
          </ac:spMkLst>
        </pc:spChg>
      </pc:sldChg>
      <pc:sldChg chg="modSp mod">
        <pc:chgData name="N.D. Barber" userId="2439b294-b381-4911-ad1d-575a5e61005a" providerId="ADAL" clId="{671EC961-377A-B144-85D4-BBBEBD9B0D44}" dt="2020-11-10T10:53:15.877" v="1105" actId="20577"/>
        <pc:sldMkLst>
          <pc:docMk/>
          <pc:sldMk cId="4262342779" sldId="267"/>
        </pc:sldMkLst>
        <pc:spChg chg="mod">
          <ac:chgData name="N.D. Barber" userId="2439b294-b381-4911-ad1d-575a5e61005a" providerId="ADAL" clId="{671EC961-377A-B144-85D4-BBBEBD9B0D44}" dt="2020-11-10T10:53:15.877" v="1105" actId="20577"/>
          <ac:spMkLst>
            <pc:docMk/>
            <pc:sldMk cId="4262342779" sldId="267"/>
            <ac:spMk id="7" creationId="{B3258FD4-C264-434E-90A0-C74A30EAD064}"/>
          </ac:spMkLst>
        </pc:spChg>
      </pc:sldChg>
      <pc:sldChg chg="modSp mod">
        <pc:chgData name="N.D. Barber" userId="2439b294-b381-4911-ad1d-575a5e61005a" providerId="ADAL" clId="{671EC961-377A-B144-85D4-BBBEBD9B0D44}" dt="2020-11-10T10:53:48.860" v="1110" actId="20577"/>
        <pc:sldMkLst>
          <pc:docMk/>
          <pc:sldMk cId="1831711534" sldId="268"/>
        </pc:sldMkLst>
        <pc:spChg chg="mod">
          <ac:chgData name="N.D. Barber" userId="2439b294-b381-4911-ad1d-575a5e61005a" providerId="ADAL" clId="{671EC961-377A-B144-85D4-BBBEBD9B0D44}" dt="2020-11-10T10:53:48.860" v="1110" actId="20577"/>
          <ac:spMkLst>
            <pc:docMk/>
            <pc:sldMk cId="1831711534" sldId="268"/>
            <ac:spMk id="7" creationId="{FEC01978-D74F-C243-B778-BDBA1C2914A3}"/>
          </ac:spMkLst>
        </pc:spChg>
      </pc:sldChg>
      <pc:sldChg chg="modSp mod">
        <pc:chgData name="N.D. Barber" userId="2439b294-b381-4911-ad1d-575a5e61005a" providerId="ADAL" clId="{671EC961-377A-B144-85D4-BBBEBD9B0D44}" dt="2020-11-10T10:54:14.009" v="1121" actId="20577"/>
        <pc:sldMkLst>
          <pc:docMk/>
          <pc:sldMk cId="1265690848" sldId="269"/>
        </pc:sldMkLst>
        <pc:spChg chg="mod">
          <ac:chgData name="N.D. Barber" userId="2439b294-b381-4911-ad1d-575a5e61005a" providerId="ADAL" clId="{671EC961-377A-B144-85D4-BBBEBD9B0D44}" dt="2020-11-10T10:54:14.009" v="1121" actId="20577"/>
          <ac:spMkLst>
            <pc:docMk/>
            <pc:sldMk cId="1265690848" sldId="269"/>
            <ac:spMk id="7" creationId="{711DD302-8481-5047-86EE-D1BC6BEFD00F}"/>
          </ac:spMkLst>
        </pc:spChg>
      </pc:sldChg>
      <pc:sldChg chg="modSp mod">
        <pc:chgData name="N.D. Barber" userId="2439b294-b381-4911-ad1d-575a5e61005a" providerId="ADAL" clId="{671EC961-377A-B144-85D4-BBBEBD9B0D44}" dt="2020-11-10T10:48:22.558" v="1067" actId="20577"/>
        <pc:sldMkLst>
          <pc:docMk/>
          <pc:sldMk cId="1534045868" sldId="270"/>
        </pc:sldMkLst>
        <pc:spChg chg="mod">
          <ac:chgData name="N.D. Barber" userId="2439b294-b381-4911-ad1d-575a5e61005a" providerId="ADAL" clId="{671EC961-377A-B144-85D4-BBBEBD9B0D44}" dt="2020-11-09T23:44:43.012" v="5" actId="20577"/>
          <ac:spMkLst>
            <pc:docMk/>
            <pc:sldMk cId="1534045868" sldId="270"/>
            <ac:spMk id="3" creationId="{BB985F6C-414B-6C46-AC13-CE425348F9CE}"/>
          </ac:spMkLst>
        </pc:spChg>
        <pc:spChg chg="mod">
          <ac:chgData name="N.D. Barber" userId="2439b294-b381-4911-ad1d-575a5e61005a" providerId="ADAL" clId="{671EC961-377A-B144-85D4-BBBEBD9B0D44}" dt="2020-11-10T10:48:22.558" v="1067" actId="20577"/>
          <ac:spMkLst>
            <pc:docMk/>
            <pc:sldMk cId="1534045868" sldId="270"/>
            <ac:spMk id="7" creationId="{4CF03902-674A-4D45-8923-0119A3F508EE}"/>
          </ac:spMkLst>
        </pc:spChg>
      </pc:sldChg>
      <pc:sldChg chg="modSp mod">
        <pc:chgData name="N.D. Barber" userId="2439b294-b381-4911-ad1d-575a5e61005a" providerId="ADAL" clId="{671EC961-377A-B144-85D4-BBBEBD9B0D44}" dt="2020-11-10T10:48:27.370" v="1068" actId="20577"/>
        <pc:sldMkLst>
          <pc:docMk/>
          <pc:sldMk cId="379126475" sldId="271"/>
        </pc:sldMkLst>
        <pc:spChg chg="mod">
          <ac:chgData name="N.D. Barber" userId="2439b294-b381-4911-ad1d-575a5e61005a" providerId="ADAL" clId="{671EC961-377A-B144-85D4-BBBEBD9B0D44}" dt="2020-11-10T10:48:27.370" v="1068" actId="20577"/>
          <ac:spMkLst>
            <pc:docMk/>
            <pc:sldMk cId="379126475" sldId="271"/>
            <ac:spMk id="7" creationId="{A55442B1-639D-C945-A3A0-A4601DE498F4}"/>
          </ac:spMkLst>
        </pc:spChg>
      </pc:sldChg>
      <pc:sldChg chg="modSp mod">
        <pc:chgData name="N.D. Barber" userId="2439b294-b381-4911-ad1d-575a5e61005a" providerId="ADAL" clId="{671EC961-377A-B144-85D4-BBBEBD9B0D44}" dt="2020-11-10T10:48:31.399" v="1069" actId="20577"/>
        <pc:sldMkLst>
          <pc:docMk/>
          <pc:sldMk cId="2996024173" sldId="272"/>
        </pc:sldMkLst>
        <pc:spChg chg="mod">
          <ac:chgData name="N.D. Barber" userId="2439b294-b381-4911-ad1d-575a5e61005a" providerId="ADAL" clId="{671EC961-377A-B144-85D4-BBBEBD9B0D44}" dt="2020-11-10T10:48:31.399" v="1069" actId="20577"/>
          <ac:spMkLst>
            <pc:docMk/>
            <pc:sldMk cId="2996024173" sldId="272"/>
            <ac:spMk id="7" creationId="{BA7F39CE-B1F0-0E4B-9B6C-171A47DCBF0C}"/>
          </ac:spMkLst>
        </pc:spChg>
      </pc:sldChg>
      <pc:sldChg chg="modSp mod">
        <pc:chgData name="N.D. Barber" userId="2439b294-b381-4911-ad1d-575a5e61005a" providerId="ADAL" clId="{671EC961-377A-B144-85D4-BBBEBD9B0D44}" dt="2020-11-10T10:48:35.604" v="1070" actId="20577"/>
        <pc:sldMkLst>
          <pc:docMk/>
          <pc:sldMk cId="2947103872" sldId="273"/>
        </pc:sldMkLst>
        <pc:spChg chg="mod">
          <ac:chgData name="N.D. Barber" userId="2439b294-b381-4911-ad1d-575a5e61005a" providerId="ADAL" clId="{671EC961-377A-B144-85D4-BBBEBD9B0D44}" dt="2020-11-10T10:48:35.604" v="1070" actId="20577"/>
          <ac:spMkLst>
            <pc:docMk/>
            <pc:sldMk cId="2947103872" sldId="273"/>
            <ac:spMk id="7" creationId="{00EAC58D-CD22-7243-99DA-95CE7DC87332}"/>
          </ac:spMkLst>
        </pc:spChg>
      </pc:sldChg>
      <pc:sldChg chg="modSp mod">
        <pc:chgData name="N.D. Barber" userId="2439b294-b381-4911-ad1d-575a5e61005a" providerId="ADAL" clId="{671EC961-377A-B144-85D4-BBBEBD9B0D44}" dt="2020-11-10T10:48:45.279" v="1076" actId="20577"/>
        <pc:sldMkLst>
          <pc:docMk/>
          <pc:sldMk cId="1115433493" sldId="274"/>
        </pc:sldMkLst>
        <pc:spChg chg="mod">
          <ac:chgData name="N.D. Barber" userId="2439b294-b381-4911-ad1d-575a5e61005a" providerId="ADAL" clId="{671EC961-377A-B144-85D4-BBBEBD9B0D44}" dt="2020-11-10T10:48:45.279" v="1076" actId="20577"/>
          <ac:spMkLst>
            <pc:docMk/>
            <pc:sldMk cId="1115433493" sldId="274"/>
            <ac:spMk id="7" creationId="{2B2D5DFE-C3C6-DC42-9E96-FA0FD4AC859F}"/>
          </ac:spMkLst>
        </pc:spChg>
      </pc:sldChg>
      <pc:sldChg chg="del">
        <pc:chgData name="N.D. Barber" userId="2439b294-b381-4911-ad1d-575a5e61005a" providerId="ADAL" clId="{671EC961-377A-B144-85D4-BBBEBD9B0D44}" dt="2020-11-10T00:05:52.326" v="1003" actId="2696"/>
        <pc:sldMkLst>
          <pc:docMk/>
          <pc:sldMk cId="1875994291" sldId="275"/>
        </pc:sldMkLst>
      </pc:sldChg>
      <pc:sldChg chg="modSp mod">
        <pc:chgData name="N.D. Barber" userId="2439b294-b381-4911-ad1d-575a5e61005a" providerId="ADAL" clId="{671EC961-377A-B144-85D4-BBBEBD9B0D44}" dt="2020-11-10T10:52:23.942" v="1097" actId="20577"/>
        <pc:sldMkLst>
          <pc:docMk/>
          <pc:sldMk cId="1700631814" sldId="276"/>
        </pc:sldMkLst>
        <pc:spChg chg="mod">
          <ac:chgData name="N.D. Barber" userId="2439b294-b381-4911-ad1d-575a5e61005a" providerId="ADAL" clId="{671EC961-377A-B144-85D4-BBBEBD9B0D44}" dt="2020-11-10T10:52:23.942" v="1097" actId="20577"/>
          <ac:spMkLst>
            <pc:docMk/>
            <pc:sldMk cId="1700631814" sldId="276"/>
            <ac:spMk id="7" creationId="{1E37D802-8742-6646-AE37-9AE0440CF7A1}"/>
          </ac:spMkLst>
        </pc:spChg>
      </pc:sldChg>
      <pc:sldChg chg="modSp mod">
        <pc:chgData name="N.D. Barber" userId="2439b294-b381-4911-ad1d-575a5e61005a" providerId="ADAL" clId="{671EC961-377A-B144-85D4-BBBEBD9B0D44}" dt="2020-11-10T10:48:54.640" v="1078" actId="20577"/>
        <pc:sldMkLst>
          <pc:docMk/>
          <pc:sldMk cId="2783953383" sldId="277"/>
        </pc:sldMkLst>
        <pc:spChg chg="mod">
          <ac:chgData name="N.D. Barber" userId="2439b294-b381-4911-ad1d-575a5e61005a" providerId="ADAL" clId="{671EC961-377A-B144-85D4-BBBEBD9B0D44}" dt="2020-11-10T10:48:54.640" v="1078" actId="20577"/>
          <ac:spMkLst>
            <pc:docMk/>
            <pc:sldMk cId="2783953383" sldId="277"/>
            <ac:spMk id="7" creationId="{5DC14404-3BF3-2B4F-9D7F-61F999980E71}"/>
          </ac:spMkLst>
        </pc:spChg>
      </pc:sldChg>
      <pc:sldChg chg="modSp mod">
        <pc:chgData name="N.D. Barber" userId="2439b294-b381-4911-ad1d-575a5e61005a" providerId="ADAL" clId="{671EC961-377A-B144-85D4-BBBEBD9B0D44}" dt="2020-11-10T10:49:07.015" v="1080" actId="20577"/>
        <pc:sldMkLst>
          <pc:docMk/>
          <pc:sldMk cId="2876694796" sldId="278"/>
        </pc:sldMkLst>
        <pc:spChg chg="mod">
          <ac:chgData name="N.D. Barber" userId="2439b294-b381-4911-ad1d-575a5e61005a" providerId="ADAL" clId="{671EC961-377A-B144-85D4-BBBEBD9B0D44}" dt="2020-11-10T10:49:07.015" v="1080" actId="20577"/>
          <ac:spMkLst>
            <pc:docMk/>
            <pc:sldMk cId="2876694796" sldId="278"/>
            <ac:spMk id="7" creationId="{6C9D6DA3-DA79-0C4E-B45F-664142F527C0}"/>
          </ac:spMkLst>
        </pc:spChg>
      </pc:sldChg>
      <pc:sldChg chg="modSp mod">
        <pc:chgData name="N.D. Barber" userId="2439b294-b381-4911-ad1d-575a5e61005a" providerId="ADAL" clId="{671EC961-377A-B144-85D4-BBBEBD9B0D44}" dt="2020-11-10T10:49:00.875" v="1079" actId="20577"/>
        <pc:sldMkLst>
          <pc:docMk/>
          <pc:sldMk cId="840988124" sldId="279"/>
        </pc:sldMkLst>
        <pc:spChg chg="mod">
          <ac:chgData name="N.D. Barber" userId="2439b294-b381-4911-ad1d-575a5e61005a" providerId="ADAL" clId="{671EC961-377A-B144-85D4-BBBEBD9B0D44}" dt="2020-11-10T10:49:00.875" v="1079" actId="20577"/>
          <ac:spMkLst>
            <pc:docMk/>
            <pc:sldMk cId="840988124" sldId="279"/>
            <ac:spMk id="8" creationId="{79390168-2DF0-CF48-963F-76A8D2EA2995}"/>
          </ac:spMkLst>
        </pc:spChg>
      </pc:sldChg>
      <pc:sldChg chg="modSp mod">
        <pc:chgData name="N.D. Barber" userId="2439b294-b381-4911-ad1d-575a5e61005a" providerId="ADAL" clId="{671EC961-377A-B144-85D4-BBBEBD9B0D44}" dt="2020-11-10T10:48:11.780" v="1065" actId="20577"/>
        <pc:sldMkLst>
          <pc:docMk/>
          <pc:sldMk cId="816508118" sldId="280"/>
        </pc:sldMkLst>
        <pc:spChg chg="mod">
          <ac:chgData name="N.D. Barber" userId="2439b294-b381-4911-ad1d-575a5e61005a" providerId="ADAL" clId="{671EC961-377A-B144-85D4-BBBEBD9B0D44}" dt="2020-11-10T10:48:11.780" v="1065" actId="20577"/>
          <ac:spMkLst>
            <pc:docMk/>
            <pc:sldMk cId="816508118" sldId="280"/>
            <ac:spMk id="7" creationId="{34028192-14E1-0D46-AA01-C2C6E29BFD42}"/>
          </ac:spMkLst>
        </pc:spChg>
      </pc:sldChg>
      <pc:sldChg chg="modSp mod">
        <pc:chgData name="N.D. Barber" userId="2439b294-b381-4911-ad1d-575a5e61005a" providerId="ADAL" clId="{671EC961-377A-B144-85D4-BBBEBD9B0D44}" dt="2020-11-10T10:49:10.461" v="1081" actId="20577"/>
        <pc:sldMkLst>
          <pc:docMk/>
          <pc:sldMk cId="2952967909" sldId="281"/>
        </pc:sldMkLst>
        <pc:spChg chg="mod">
          <ac:chgData name="N.D. Barber" userId="2439b294-b381-4911-ad1d-575a5e61005a" providerId="ADAL" clId="{671EC961-377A-B144-85D4-BBBEBD9B0D44}" dt="2020-11-10T10:49:10.461" v="1081" actId="20577"/>
          <ac:spMkLst>
            <pc:docMk/>
            <pc:sldMk cId="2952967909" sldId="281"/>
            <ac:spMk id="7" creationId="{235A14EE-F766-6B41-9997-255BA1674778}"/>
          </ac:spMkLst>
        </pc:spChg>
      </pc:sldChg>
      <pc:sldChg chg="modSp mod">
        <pc:chgData name="N.D. Barber" userId="2439b294-b381-4911-ad1d-575a5e61005a" providerId="ADAL" clId="{671EC961-377A-B144-85D4-BBBEBD9B0D44}" dt="2020-11-10T10:49:29.040" v="1087" actId="20577"/>
        <pc:sldMkLst>
          <pc:docMk/>
          <pc:sldMk cId="2357077410" sldId="282"/>
        </pc:sldMkLst>
        <pc:spChg chg="mod">
          <ac:chgData name="N.D. Barber" userId="2439b294-b381-4911-ad1d-575a5e61005a" providerId="ADAL" clId="{671EC961-377A-B144-85D4-BBBEBD9B0D44}" dt="2020-11-10T10:49:29.040" v="1087" actId="20577"/>
          <ac:spMkLst>
            <pc:docMk/>
            <pc:sldMk cId="2357077410" sldId="282"/>
            <ac:spMk id="9" creationId="{09D0F6DC-98F3-7D45-9C21-6DBBDAE12DA7}"/>
          </ac:spMkLst>
        </pc:spChg>
      </pc:sldChg>
      <pc:sldChg chg="modSp mod">
        <pc:chgData name="N.D. Barber" userId="2439b294-b381-4911-ad1d-575a5e61005a" providerId="ADAL" clId="{671EC961-377A-B144-85D4-BBBEBD9B0D44}" dt="2020-11-10T10:49:33.473" v="1088" actId="20577"/>
        <pc:sldMkLst>
          <pc:docMk/>
          <pc:sldMk cId="2323844832" sldId="283"/>
        </pc:sldMkLst>
        <pc:spChg chg="mod">
          <ac:chgData name="N.D. Barber" userId="2439b294-b381-4911-ad1d-575a5e61005a" providerId="ADAL" clId="{671EC961-377A-B144-85D4-BBBEBD9B0D44}" dt="2020-11-10T10:49:33.473" v="1088" actId="20577"/>
          <ac:spMkLst>
            <pc:docMk/>
            <pc:sldMk cId="2323844832" sldId="283"/>
            <ac:spMk id="8" creationId="{4BE5E1FC-9C92-3043-A7F3-242C11B08E2C}"/>
          </ac:spMkLst>
        </pc:spChg>
      </pc:sldChg>
      <pc:sldChg chg="modSp mod">
        <pc:chgData name="N.D. Barber" userId="2439b294-b381-4911-ad1d-575a5e61005a" providerId="ADAL" clId="{671EC961-377A-B144-85D4-BBBEBD9B0D44}" dt="2020-11-10T10:49:37.844" v="1089" actId="20577"/>
        <pc:sldMkLst>
          <pc:docMk/>
          <pc:sldMk cId="1448391997" sldId="284"/>
        </pc:sldMkLst>
        <pc:spChg chg="mod">
          <ac:chgData name="N.D. Barber" userId="2439b294-b381-4911-ad1d-575a5e61005a" providerId="ADAL" clId="{671EC961-377A-B144-85D4-BBBEBD9B0D44}" dt="2020-11-10T10:49:37.844" v="1089" actId="20577"/>
          <ac:spMkLst>
            <pc:docMk/>
            <pc:sldMk cId="1448391997" sldId="284"/>
            <ac:spMk id="9" creationId="{0128A356-266A-F04D-B72D-A6D1C17FD786}"/>
          </ac:spMkLst>
        </pc:spChg>
      </pc:sldChg>
      <pc:sldChg chg="modSp mod">
        <pc:chgData name="N.D. Barber" userId="2439b294-b381-4911-ad1d-575a5e61005a" providerId="ADAL" clId="{671EC961-377A-B144-85D4-BBBEBD9B0D44}" dt="2020-11-10T10:49:47.830" v="1093" actId="20577"/>
        <pc:sldMkLst>
          <pc:docMk/>
          <pc:sldMk cId="2486932045" sldId="285"/>
        </pc:sldMkLst>
        <pc:spChg chg="mod">
          <ac:chgData name="N.D. Barber" userId="2439b294-b381-4911-ad1d-575a5e61005a" providerId="ADAL" clId="{671EC961-377A-B144-85D4-BBBEBD9B0D44}" dt="2020-11-10T10:49:47.830" v="1093" actId="20577"/>
          <ac:spMkLst>
            <pc:docMk/>
            <pc:sldMk cId="2486932045" sldId="285"/>
            <ac:spMk id="7" creationId="{6471F393-335E-DC47-9A72-D96142E61D6C}"/>
          </ac:spMkLst>
        </pc:spChg>
      </pc:sldChg>
      <pc:sldChg chg="modSp mod">
        <pc:chgData name="N.D. Barber" userId="2439b294-b381-4911-ad1d-575a5e61005a" providerId="ADAL" clId="{671EC961-377A-B144-85D4-BBBEBD9B0D44}" dt="2020-11-10T10:49:52.937" v="1094" actId="20577"/>
        <pc:sldMkLst>
          <pc:docMk/>
          <pc:sldMk cId="2786698273" sldId="286"/>
        </pc:sldMkLst>
        <pc:spChg chg="mod">
          <ac:chgData name="N.D. Barber" userId="2439b294-b381-4911-ad1d-575a5e61005a" providerId="ADAL" clId="{671EC961-377A-B144-85D4-BBBEBD9B0D44}" dt="2020-11-10T10:49:52.937" v="1094" actId="20577"/>
          <ac:spMkLst>
            <pc:docMk/>
            <pc:sldMk cId="2786698273" sldId="286"/>
            <ac:spMk id="7" creationId="{E3C297B1-A565-4047-8FDB-C638A7AA8C96}"/>
          </ac:spMkLst>
        </pc:spChg>
      </pc:sldChg>
      <pc:sldChg chg="modSp mod">
        <pc:chgData name="N.D. Barber" userId="2439b294-b381-4911-ad1d-575a5e61005a" providerId="ADAL" clId="{671EC961-377A-B144-85D4-BBBEBD9B0D44}" dt="2020-11-10T10:51:49.082" v="1096" actId="20577"/>
        <pc:sldMkLst>
          <pc:docMk/>
          <pc:sldMk cId="1433600331" sldId="287"/>
        </pc:sldMkLst>
        <pc:spChg chg="mod">
          <ac:chgData name="N.D. Barber" userId="2439b294-b381-4911-ad1d-575a5e61005a" providerId="ADAL" clId="{671EC961-377A-B144-85D4-BBBEBD9B0D44}" dt="2020-11-10T10:51:49.082" v="1096" actId="20577"/>
          <ac:spMkLst>
            <pc:docMk/>
            <pc:sldMk cId="1433600331" sldId="287"/>
            <ac:spMk id="8" creationId="{F6188116-2B89-7442-99DC-677FB7BA0B17}"/>
          </ac:spMkLst>
        </pc:spChg>
      </pc:sldChg>
      <pc:sldChg chg="modSp mod">
        <pc:chgData name="N.D. Barber" userId="2439b294-b381-4911-ad1d-575a5e61005a" providerId="ADAL" clId="{671EC961-377A-B144-85D4-BBBEBD9B0D44}" dt="2020-11-10T10:52:46.083" v="1098" actId="20577"/>
        <pc:sldMkLst>
          <pc:docMk/>
          <pc:sldMk cId="1873401819" sldId="288"/>
        </pc:sldMkLst>
        <pc:spChg chg="mod">
          <ac:chgData name="N.D. Barber" userId="2439b294-b381-4911-ad1d-575a5e61005a" providerId="ADAL" clId="{671EC961-377A-B144-85D4-BBBEBD9B0D44}" dt="2020-11-10T10:52:46.083" v="1098" actId="20577"/>
          <ac:spMkLst>
            <pc:docMk/>
            <pc:sldMk cId="1873401819" sldId="288"/>
            <ac:spMk id="7" creationId="{5DD4070B-FD38-124F-A9EA-F5792C14CFD9}"/>
          </ac:spMkLst>
        </pc:spChg>
      </pc:sldChg>
      <pc:sldChg chg="modSp mod">
        <pc:chgData name="N.D. Barber" userId="2439b294-b381-4911-ad1d-575a5e61005a" providerId="ADAL" clId="{671EC961-377A-B144-85D4-BBBEBD9B0D44}" dt="2020-11-10T10:52:54.225" v="1100" actId="20577"/>
        <pc:sldMkLst>
          <pc:docMk/>
          <pc:sldMk cId="3821780334" sldId="289"/>
        </pc:sldMkLst>
        <pc:spChg chg="mod">
          <ac:chgData name="N.D. Barber" userId="2439b294-b381-4911-ad1d-575a5e61005a" providerId="ADAL" clId="{671EC961-377A-B144-85D4-BBBEBD9B0D44}" dt="2020-11-10T10:52:54.225" v="1100" actId="20577"/>
          <ac:spMkLst>
            <pc:docMk/>
            <pc:sldMk cId="3821780334" sldId="289"/>
            <ac:spMk id="7" creationId="{290A89A6-1A92-1540-B2AC-BF8442737DB4}"/>
          </ac:spMkLst>
        </pc:spChg>
      </pc:sldChg>
      <pc:sldChg chg="modSp mod">
        <pc:chgData name="N.D. Barber" userId="2439b294-b381-4911-ad1d-575a5e61005a" providerId="ADAL" clId="{671EC961-377A-B144-85D4-BBBEBD9B0D44}" dt="2020-11-10T10:49:18.199" v="1083" actId="20577"/>
        <pc:sldMkLst>
          <pc:docMk/>
          <pc:sldMk cId="3470623376" sldId="290"/>
        </pc:sldMkLst>
        <pc:spChg chg="mod">
          <ac:chgData name="N.D. Barber" userId="2439b294-b381-4911-ad1d-575a5e61005a" providerId="ADAL" clId="{671EC961-377A-B144-85D4-BBBEBD9B0D44}" dt="2020-11-10T10:49:18.199" v="1083" actId="20577"/>
          <ac:spMkLst>
            <pc:docMk/>
            <pc:sldMk cId="3470623376" sldId="290"/>
            <ac:spMk id="7" creationId="{A82C208B-975F-584D-9C9D-0883FE0B63CB}"/>
          </ac:spMkLst>
        </pc:spChg>
      </pc:sldChg>
      <pc:sldChg chg="addSp modSp mod modClrScheme chgLayout">
        <pc:chgData name="N.D. Barber" userId="2439b294-b381-4911-ad1d-575a5e61005a" providerId="ADAL" clId="{671EC961-377A-B144-85D4-BBBEBD9B0D44}" dt="2020-11-10T10:53:45.009" v="1109" actId="20577"/>
        <pc:sldMkLst>
          <pc:docMk/>
          <pc:sldMk cId="2897626137" sldId="291"/>
        </pc:sldMkLst>
        <pc:spChg chg="mod">
          <ac:chgData name="N.D. Barber" userId="2439b294-b381-4911-ad1d-575a5e61005a" providerId="ADAL" clId="{671EC961-377A-B144-85D4-BBBEBD9B0D44}" dt="2020-11-10T00:05:05.459" v="1001" actId="26606"/>
          <ac:spMkLst>
            <pc:docMk/>
            <pc:sldMk cId="2897626137" sldId="291"/>
            <ac:spMk id="2" creationId="{3B1AFB07-328E-E34E-8600-B346D3E02CD8}"/>
          </ac:spMkLst>
        </pc:spChg>
        <pc:spChg chg="mod">
          <ac:chgData name="N.D. Barber" userId="2439b294-b381-4911-ad1d-575a5e61005a" providerId="ADAL" clId="{671EC961-377A-B144-85D4-BBBEBD9B0D44}" dt="2020-11-10T00:05:05.459" v="1001" actId="26606"/>
          <ac:spMkLst>
            <pc:docMk/>
            <pc:sldMk cId="2897626137" sldId="291"/>
            <ac:spMk id="3" creationId="{598018C9-8978-6847-AF29-BAF86DF4746A}"/>
          </ac:spMkLst>
        </pc:spChg>
        <pc:spChg chg="mod">
          <ac:chgData name="N.D. Barber" userId="2439b294-b381-4911-ad1d-575a5e61005a" providerId="ADAL" clId="{671EC961-377A-B144-85D4-BBBEBD9B0D44}" dt="2020-11-10T00:05:05.459" v="1001" actId="26606"/>
          <ac:spMkLst>
            <pc:docMk/>
            <pc:sldMk cId="2897626137" sldId="291"/>
            <ac:spMk id="4" creationId="{1B17B6CD-26FE-B148-B59F-CD12644E208F}"/>
          </ac:spMkLst>
        </pc:spChg>
        <pc:spChg chg="mod">
          <ac:chgData name="N.D. Barber" userId="2439b294-b381-4911-ad1d-575a5e61005a" providerId="ADAL" clId="{671EC961-377A-B144-85D4-BBBEBD9B0D44}" dt="2020-11-10T00:05:05.459" v="1001" actId="26606"/>
          <ac:spMkLst>
            <pc:docMk/>
            <pc:sldMk cId="2897626137" sldId="291"/>
            <ac:spMk id="6" creationId="{5DB02D81-1D07-D640-A4CC-DBD70ECAD814}"/>
          </ac:spMkLst>
        </pc:spChg>
        <pc:spChg chg="mod">
          <ac:chgData name="N.D. Barber" userId="2439b294-b381-4911-ad1d-575a5e61005a" providerId="ADAL" clId="{671EC961-377A-B144-85D4-BBBEBD9B0D44}" dt="2020-11-10T10:53:45.009" v="1109" actId="20577"/>
          <ac:spMkLst>
            <pc:docMk/>
            <pc:sldMk cId="2897626137" sldId="291"/>
            <ac:spMk id="7" creationId="{E4902B78-443F-8044-BB36-21A36359913B}"/>
          </ac:spMkLst>
        </pc:spChg>
        <pc:picChg chg="add mod ord">
          <ac:chgData name="N.D. Barber" userId="2439b294-b381-4911-ad1d-575a5e61005a" providerId="ADAL" clId="{671EC961-377A-B144-85D4-BBBEBD9B0D44}" dt="2020-11-10T00:05:05.459" v="1001" actId="26606"/>
          <ac:picMkLst>
            <pc:docMk/>
            <pc:sldMk cId="2897626137" sldId="291"/>
            <ac:picMk id="8" creationId="{B2C1880D-D1A9-164B-BBD1-10BBB321BF42}"/>
          </ac:picMkLst>
        </pc:picChg>
      </pc:sldChg>
      <pc:sldChg chg="addSp modSp mod modClrScheme chgLayout">
        <pc:chgData name="N.D. Barber" userId="2439b294-b381-4911-ad1d-575a5e61005a" providerId="ADAL" clId="{671EC961-377A-B144-85D4-BBBEBD9B0D44}" dt="2020-11-10T10:54:07.330" v="1120" actId="20577"/>
        <pc:sldMkLst>
          <pc:docMk/>
          <pc:sldMk cId="3479357166" sldId="292"/>
        </pc:sldMkLst>
        <pc:spChg chg="mod">
          <ac:chgData name="N.D. Barber" userId="2439b294-b381-4911-ad1d-575a5e61005a" providerId="ADAL" clId="{671EC961-377A-B144-85D4-BBBEBD9B0D44}" dt="2020-11-10T00:04:44.061" v="995" actId="26606"/>
          <ac:spMkLst>
            <pc:docMk/>
            <pc:sldMk cId="3479357166" sldId="292"/>
            <ac:spMk id="2" creationId="{2018055F-D243-E744-B7C9-EC1F85C017B7}"/>
          </ac:spMkLst>
        </pc:spChg>
        <pc:spChg chg="mod">
          <ac:chgData name="N.D. Barber" userId="2439b294-b381-4911-ad1d-575a5e61005a" providerId="ADAL" clId="{671EC961-377A-B144-85D4-BBBEBD9B0D44}" dt="2020-11-10T00:04:54.915" v="998" actId="20577"/>
          <ac:spMkLst>
            <pc:docMk/>
            <pc:sldMk cId="3479357166" sldId="292"/>
            <ac:spMk id="3" creationId="{625BB85E-DBCD-7E4C-A161-DE237834574B}"/>
          </ac:spMkLst>
        </pc:spChg>
        <pc:spChg chg="mod">
          <ac:chgData name="N.D. Barber" userId="2439b294-b381-4911-ad1d-575a5e61005a" providerId="ADAL" clId="{671EC961-377A-B144-85D4-BBBEBD9B0D44}" dt="2020-11-10T00:04:44.061" v="995" actId="26606"/>
          <ac:spMkLst>
            <pc:docMk/>
            <pc:sldMk cId="3479357166" sldId="292"/>
            <ac:spMk id="4" creationId="{6BDF11C9-AB5E-774A-8190-C61F74E3ECC7}"/>
          </ac:spMkLst>
        </pc:spChg>
        <pc:spChg chg="mod">
          <ac:chgData name="N.D. Barber" userId="2439b294-b381-4911-ad1d-575a5e61005a" providerId="ADAL" clId="{671EC961-377A-B144-85D4-BBBEBD9B0D44}" dt="2020-11-10T00:04:44.061" v="995" actId="26606"/>
          <ac:spMkLst>
            <pc:docMk/>
            <pc:sldMk cId="3479357166" sldId="292"/>
            <ac:spMk id="6" creationId="{B4676829-EBF1-9841-950F-EF4896E7B71F}"/>
          </ac:spMkLst>
        </pc:spChg>
        <pc:spChg chg="mod">
          <ac:chgData name="N.D. Barber" userId="2439b294-b381-4911-ad1d-575a5e61005a" providerId="ADAL" clId="{671EC961-377A-B144-85D4-BBBEBD9B0D44}" dt="2020-11-10T10:54:07.330" v="1120" actId="20577"/>
          <ac:spMkLst>
            <pc:docMk/>
            <pc:sldMk cId="3479357166" sldId="292"/>
            <ac:spMk id="7" creationId="{8A8335AD-15C5-AC49-BFE5-BB7F4A0784A6}"/>
          </ac:spMkLst>
        </pc:spChg>
        <pc:picChg chg="add mod ord">
          <ac:chgData name="N.D. Barber" userId="2439b294-b381-4911-ad1d-575a5e61005a" providerId="ADAL" clId="{671EC961-377A-B144-85D4-BBBEBD9B0D44}" dt="2020-11-10T00:04:51.739" v="997" actId="14100"/>
          <ac:picMkLst>
            <pc:docMk/>
            <pc:sldMk cId="3479357166" sldId="292"/>
            <ac:picMk id="8" creationId="{14767E77-5E50-D74E-8EFC-CBA74FC19607}"/>
          </ac:picMkLst>
        </pc:picChg>
      </pc:sldChg>
      <pc:sldChg chg="modSp mod">
        <pc:chgData name="N.D. Barber" userId="2439b294-b381-4911-ad1d-575a5e61005a" providerId="ADAL" clId="{671EC961-377A-B144-85D4-BBBEBD9B0D44}" dt="2020-11-10T10:48:18.458" v="1066" actId="20577"/>
        <pc:sldMkLst>
          <pc:docMk/>
          <pc:sldMk cId="1011204397" sldId="293"/>
        </pc:sldMkLst>
        <pc:spChg chg="mod">
          <ac:chgData name="N.D. Barber" userId="2439b294-b381-4911-ad1d-575a5e61005a" providerId="ADAL" clId="{671EC961-377A-B144-85D4-BBBEBD9B0D44}" dt="2020-11-10T10:48:18.458" v="1066" actId="20577"/>
          <ac:spMkLst>
            <pc:docMk/>
            <pc:sldMk cId="1011204397" sldId="293"/>
            <ac:spMk id="6" creationId="{778E296A-46A1-9943-A3B2-8C3625DF75A9}"/>
          </ac:spMkLst>
        </pc:spChg>
      </pc:sldChg>
      <pc:sldChg chg="modSp mod">
        <pc:chgData name="N.D. Barber" userId="2439b294-b381-4911-ad1d-575a5e61005a" providerId="ADAL" clId="{671EC961-377A-B144-85D4-BBBEBD9B0D44}" dt="2020-11-10T10:48:40.577" v="1073" actId="20577"/>
        <pc:sldMkLst>
          <pc:docMk/>
          <pc:sldMk cId="1215820177" sldId="294"/>
        </pc:sldMkLst>
        <pc:spChg chg="mod">
          <ac:chgData name="N.D. Barber" userId="2439b294-b381-4911-ad1d-575a5e61005a" providerId="ADAL" clId="{671EC961-377A-B144-85D4-BBBEBD9B0D44}" dt="2020-11-09T23:44:58.993" v="6" actId="57"/>
          <ac:spMkLst>
            <pc:docMk/>
            <pc:sldMk cId="1215820177" sldId="294"/>
            <ac:spMk id="3" creationId="{3A11A005-C679-C34C-B02A-E310A97ECAE5}"/>
          </ac:spMkLst>
        </pc:spChg>
        <pc:spChg chg="mod">
          <ac:chgData name="N.D. Barber" userId="2439b294-b381-4911-ad1d-575a5e61005a" providerId="ADAL" clId="{671EC961-377A-B144-85D4-BBBEBD9B0D44}" dt="2020-11-10T10:48:40.577" v="1073" actId="20577"/>
          <ac:spMkLst>
            <pc:docMk/>
            <pc:sldMk cId="1215820177" sldId="294"/>
            <ac:spMk id="6" creationId="{06DC34AA-2419-FF41-AD13-0FBB2BE4205E}"/>
          </ac:spMkLst>
        </pc:spChg>
      </pc:sldChg>
      <pc:sldChg chg="modSp mod">
        <pc:chgData name="N.D. Barber" userId="2439b294-b381-4911-ad1d-575a5e61005a" providerId="ADAL" clId="{671EC961-377A-B144-85D4-BBBEBD9B0D44}" dt="2020-11-10T10:48:06.555" v="1064" actId="20577"/>
        <pc:sldMkLst>
          <pc:docMk/>
          <pc:sldMk cId="3258756452" sldId="295"/>
        </pc:sldMkLst>
        <pc:spChg chg="mod">
          <ac:chgData name="N.D. Barber" userId="2439b294-b381-4911-ad1d-575a5e61005a" providerId="ADAL" clId="{671EC961-377A-B144-85D4-BBBEBD9B0D44}" dt="2020-11-10T10:48:06.555" v="1064" actId="20577"/>
          <ac:spMkLst>
            <pc:docMk/>
            <pc:sldMk cId="3258756452" sldId="295"/>
            <ac:spMk id="6" creationId="{E2C17C21-A32B-FB4F-AE72-954554999DE5}"/>
          </ac:spMkLst>
        </pc:spChg>
      </pc:sldChg>
      <pc:sldChg chg="modSp new mod">
        <pc:chgData name="N.D. Barber" userId="2439b294-b381-4911-ad1d-575a5e61005a" providerId="ADAL" clId="{671EC961-377A-B144-85D4-BBBEBD9B0D44}" dt="2020-11-10T10:52:58.391" v="1101" actId="20577"/>
        <pc:sldMkLst>
          <pc:docMk/>
          <pc:sldMk cId="49528987" sldId="296"/>
        </pc:sldMkLst>
        <pc:spChg chg="mod">
          <ac:chgData name="N.D. Barber" userId="2439b294-b381-4911-ad1d-575a5e61005a" providerId="ADAL" clId="{671EC961-377A-B144-85D4-BBBEBD9B0D44}" dt="2020-11-09T23:46:13.974" v="27" actId="20577"/>
          <ac:spMkLst>
            <pc:docMk/>
            <pc:sldMk cId="49528987" sldId="296"/>
            <ac:spMk id="2" creationId="{3BD7EBC1-0ED8-5647-AD20-633256800912}"/>
          </ac:spMkLst>
        </pc:spChg>
        <pc:spChg chg="mod">
          <ac:chgData name="N.D. Barber" userId="2439b294-b381-4911-ad1d-575a5e61005a" providerId="ADAL" clId="{671EC961-377A-B144-85D4-BBBEBD9B0D44}" dt="2020-11-09T23:57:23.074" v="626" actId="20577"/>
          <ac:spMkLst>
            <pc:docMk/>
            <pc:sldMk cId="49528987" sldId="296"/>
            <ac:spMk id="3" creationId="{84C9AF18-63A4-9746-A94A-90C52A644F2F}"/>
          </ac:spMkLst>
        </pc:spChg>
        <pc:spChg chg="mod">
          <ac:chgData name="N.D. Barber" userId="2439b294-b381-4911-ad1d-575a5e61005a" providerId="ADAL" clId="{671EC961-377A-B144-85D4-BBBEBD9B0D44}" dt="2020-11-09T23:54:58.716" v="199" actId="27636"/>
          <ac:spMkLst>
            <pc:docMk/>
            <pc:sldMk cId="49528987" sldId="296"/>
            <ac:spMk id="5" creationId="{E157DBA7-26F5-3140-A39F-003E6D896126}"/>
          </ac:spMkLst>
        </pc:spChg>
        <pc:spChg chg="mod">
          <ac:chgData name="N.D. Barber" userId="2439b294-b381-4911-ad1d-575a5e61005a" providerId="ADAL" clId="{671EC961-377A-B144-85D4-BBBEBD9B0D44}" dt="2020-11-10T10:52:58.391" v="1101" actId="20577"/>
          <ac:spMkLst>
            <pc:docMk/>
            <pc:sldMk cId="49528987" sldId="296"/>
            <ac:spMk id="6" creationId="{5A2A5747-4A33-C94E-B593-15C38C36C702}"/>
          </ac:spMkLst>
        </pc:spChg>
      </pc:sldChg>
      <pc:sldChg chg="addSp modSp new mod">
        <pc:chgData name="N.D. Barber" userId="2439b294-b381-4911-ad1d-575a5e61005a" providerId="ADAL" clId="{671EC961-377A-B144-85D4-BBBEBD9B0D44}" dt="2020-11-10T10:53:01.786" v="1102" actId="20577"/>
        <pc:sldMkLst>
          <pc:docMk/>
          <pc:sldMk cId="2107291080" sldId="297"/>
        </pc:sldMkLst>
        <pc:spChg chg="mod">
          <ac:chgData name="N.D. Barber" userId="2439b294-b381-4911-ad1d-575a5e61005a" providerId="ADAL" clId="{671EC961-377A-B144-85D4-BBBEBD9B0D44}" dt="2020-11-09T23:57:58.938" v="778" actId="20577"/>
          <ac:spMkLst>
            <pc:docMk/>
            <pc:sldMk cId="2107291080" sldId="297"/>
            <ac:spMk id="2" creationId="{4F2F269C-AB49-E64D-9766-995CE28582CA}"/>
          </ac:spMkLst>
        </pc:spChg>
        <pc:spChg chg="mod">
          <ac:chgData name="N.D. Barber" userId="2439b294-b381-4911-ad1d-575a5e61005a" providerId="ADAL" clId="{671EC961-377A-B144-85D4-BBBEBD9B0D44}" dt="2020-11-10T00:00:17.769" v="868" actId="14100"/>
          <ac:spMkLst>
            <pc:docMk/>
            <pc:sldMk cId="2107291080" sldId="297"/>
            <ac:spMk id="3" creationId="{028BA2AE-C7A4-9047-9BE3-E7FDB33C7ED8}"/>
          </ac:spMkLst>
        </pc:spChg>
        <pc:spChg chg="mod">
          <ac:chgData name="N.D. Barber" userId="2439b294-b381-4911-ad1d-575a5e61005a" providerId="ADAL" clId="{671EC961-377A-B144-85D4-BBBEBD9B0D44}" dt="2020-11-09T23:58:03.083" v="780" actId="27636"/>
          <ac:spMkLst>
            <pc:docMk/>
            <pc:sldMk cId="2107291080" sldId="297"/>
            <ac:spMk id="5" creationId="{77AF7ED0-2FE7-494D-A91B-9D7343F0FC72}"/>
          </ac:spMkLst>
        </pc:spChg>
        <pc:spChg chg="mod">
          <ac:chgData name="N.D. Barber" userId="2439b294-b381-4911-ad1d-575a5e61005a" providerId="ADAL" clId="{671EC961-377A-B144-85D4-BBBEBD9B0D44}" dt="2020-11-10T10:53:01.786" v="1102" actId="20577"/>
          <ac:spMkLst>
            <pc:docMk/>
            <pc:sldMk cId="2107291080" sldId="297"/>
            <ac:spMk id="6" creationId="{F0D61E17-AB45-1A49-BBCE-0E9F22BBCDAD}"/>
          </ac:spMkLst>
        </pc:spChg>
        <pc:spChg chg="add mod">
          <ac:chgData name="N.D. Barber" userId="2439b294-b381-4911-ad1d-575a5e61005a" providerId="ADAL" clId="{671EC961-377A-B144-85D4-BBBEBD9B0D44}" dt="2020-11-09T23:59:08.585" v="814" actId="1076"/>
          <ac:spMkLst>
            <pc:docMk/>
            <pc:sldMk cId="2107291080" sldId="297"/>
            <ac:spMk id="11" creationId="{15C7C9D4-B2AB-C148-B44F-1639C03314B6}"/>
          </ac:spMkLst>
        </pc:spChg>
        <pc:spChg chg="add mod">
          <ac:chgData name="N.D. Barber" userId="2439b294-b381-4911-ad1d-575a5e61005a" providerId="ADAL" clId="{671EC961-377A-B144-85D4-BBBEBD9B0D44}" dt="2020-11-09T23:59:38.483" v="834" actId="1076"/>
          <ac:spMkLst>
            <pc:docMk/>
            <pc:sldMk cId="2107291080" sldId="297"/>
            <ac:spMk id="12" creationId="{E5B9AA72-0FA9-7048-AE2D-33CBE86ADB68}"/>
          </ac:spMkLst>
        </pc:spChg>
        <pc:spChg chg="add mod">
          <ac:chgData name="N.D. Barber" userId="2439b294-b381-4911-ad1d-575a5e61005a" providerId="ADAL" clId="{671EC961-377A-B144-85D4-BBBEBD9B0D44}" dt="2020-11-09T23:59:50.762" v="842" actId="1076"/>
          <ac:spMkLst>
            <pc:docMk/>
            <pc:sldMk cId="2107291080" sldId="297"/>
            <ac:spMk id="15" creationId="{59294704-9EA0-D94B-9F3F-A819ACF5C221}"/>
          </ac:spMkLst>
        </pc:spChg>
        <pc:spChg chg="add mod">
          <ac:chgData name="N.D. Barber" userId="2439b294-b381-4911-ad1d-575a5e61005a" providerId="ADAL" clId="{671EC961-377A-B144-85D4-BBBEBD9B0D44}" dt="2020-11-10T00:00:12.741" v="867" actId="27636"/>
          <ac:spMkLst>
            <pc:docMk/>
            <pc:sldMk cId="2107291080" sldId="297"/>
            <ac:spMk id="18" creationId="{C0ED8377-0648-D247-84D0-C76C32D2827F}"/>
          </ac:spMkLst>
        </pc:spChg>
        <pc:picChg chg="add mod">
          <ac:chgData name="N.D. Barber" userId="2439b294-b381-4911-ad1d-575a5e61005a" providerId="ADAL" clId="{671EC961-377A-B144-85D4-BBBEBD9B0D44}" dt="2020-11-09T23:58:24.120" v="791" actId="14100"/>
          <ac:picMkLst>
            <pc:docMk/>
            <pc:sldMk cId="2107291080" sldId="297"/>
            <ac:picMk id="8" creationId="{46253B4D-C189-F840-9465-6048A1FBF9ED}"/>
          </ac:picMkLst>
        </pc:picChg>
        <pc:picChg chg="add mod">
          <ac:chgData name="N.D. Barber" userId="2439b294-b381-4911-ad1d-575a5e61005a" providerId="ADAL" clId="{671EC961-377A-B144-85D4-BBBEBD9B0D44}" dt="2020-11-09T23:59:47.319" v="841" actId="1076"/>
          <ac:picMkLst>
            <pc:docMk/>
            <pc:sldMk cId="2107291080" sldId="297"/>
            <ac:picMk id="10" creationId="{AFB51DB7-7974-654F-A2B7-708D89500E4D}"/>
          </ac:picMkLst>
        </pc:picChg>
        <pc:picChg chg="add mod">
          <ac:chgData name="N.D. Barber" userId="2439b294-b381-4911-ad1d-575a5e61005a" providerId="ADAL" clId="{671EC961-377A-B144-85D4-BBBEBD9B0D44}" dt="2020-11-09T23:59:29.309" v="831" actId="1076"/>
          <ac:picMkLst>
            <pc:docMk/>
            <pc:sldMk cId="2107291080" sldId="297"/>
            <ac:picMk id="14" creationId="{2958EE8F-30A0-3344-A282-9ED32166B7A7}"/>
          </ac:picMkLst>
        </pc:picChg>
        <pc:picChg chg="add mod">
          <ac:chgData name="N.D. Barber" userId="2439b294-b381-4911-ad1d-575a5e61005a" providerId="ADAL" clId="{671EC961-377A-B144-85D4-BBBEBD9B0D44}" dt="2020-11-10T00:00:00.518" v="845" actId="1076"/>
          <ac:picMkLst>
            <pc:docMk/>
            <pc:sldMk cId="2107291080" sldId="297"/>
            <ac:picMk id="17" creationId="{E1EB5E89-7E01-4F4A-B85D-8A91F9B8F23A}"/>
          </ac:picMkLst>
        </pc:picChg>
      </pc:sldChg>
      <pc:sldChg chg="addSp delSp modSp add mod">
        <pc:chgData name="N.D. Barber" userId="2439b294-b381-4911-ad1d-575a5e61005a" providerId="ADAL" clId="{671EC961-377A-B144-85D4-BBBEBD9B0D44}" dt="2020-11-10T10:53:06.108" v="1103" actId="20577"/>
        <pc:sldMkLst>
          <pc:docMk/>
          <pc:sldMk cId="818101204" sldId="298"/>
        </pc:sldMkLst>
        <pc:spChg chg="mod">
          <ac:chgData name="N.D. Barber" userId="2439b294-b381-4911-ad1d-575a5e61005a" providerId="ADAL" clId="{671EC961-377A-B144-85D4-BBBEBD9B0D44}" dt="2020-11-10T10:53:06.108" v="1103" actId="20577"/>
          <ac:spMkLst>
            <pc:docMk/>
            <pc:sldMk cId="818101204" sldId="298"/>
            <ac:spMk id="6" creationId="{F0D61E17-AB45-1A49-BBCE-0E9F22BBCDAD}"/>
          </ac:spMkLst>
        </pc:spChg>
        <pc:spChg chg="mod">
          <ac:chgData name="N.D. Barber" userId="2439b294-b381-4911-ad1d-575a5e61005a" providerId="ADAL" clId="{671EC961-377A-B144-85D4-BBBEBD9B0D44}" dt="2020-11-10T00:01:18.108" v="905" actId="20577"/>
          <ac:spMkLst>
            <pc:docMk/>
            <pc:sldMk cId="818101204" sldId="298"/>
            <ac:spMk id="11" creationId="{15C7C9D4-B2AB-C148-B44F-1639C03314B6}"/>
          </ac:spMkLst>
        </pc:spChg>
        <pc:spChg chg="mod">
          <ac:chgData name="N.D. Barber" userId="2439b294-b381-4911-ad1d-575a5e61005a" providerId="ADAL" clId="{671EC961-377A-B144-85D4-BBBEBD9B0D44}" dt="2020-11-10T00:00:46.922" v="890" actId="1076"/>
          <ac:spMkLst>
            <pc:docMk/>
            <pc:sldMk cId="818101204" sldId="298"/>
            <ac:spMk id="12" creationId="{E5B9AA72-0FA9-7048-AE2D-33CBE86ADB68}"/>
          </ac:spMkLst>
        </pc:spChg>
        <pc:spChg chg="mod">
          <ac:chgData name="N.D. Barber" userId="2439b294-b381-4911-ad1d-575a5e61005a" providerId="ADAL" clId="{671EC961-377A-B144-85D4-BBBEBD9B0D44}" dt="2020-11-10T00:01:33.907" v="916" actId="20577"/>
          <ac:spMkLst>
            <pc:docMk/>
            <pc:sldMk cId="818101204" sldId="298"/>
            <ac:spMk id="15" creationId="{59294704-9EA0-D94B-9F3F-A819ACF5C221}"/>
          </ac:spMkLst>
        </pc:spChg>
        <pc:spChg chg="mod">
          <ac:chgData name="N.D. Barber" userId="2439b294-b381-4911-ad1d-575a5e61005a" providerId="ADAL" clId="{671EC961-377A-B144-85D4-BBBEBD9B0D44}" dt="2020-11-10T00:01:45.724" v="925" actId="20577"/>
          <ac:spMkLst>
            <pc:docMk/>
            <pc:sldMk cId="818101204" sldId="298"/>
            <ac:spMk id="18" creationId="{C0ED8377-0648-D247-84D0-C76C32D2827F}"/>
          </ac:spMkLst>
        </pc:spChg>
        <pc:picChg chg="del">
          <ac:chgData name="N.D. Barber" userId="2439b294-b381-4911-ad1d-575a5e61005a" providerId="ADAL" clId="{671EC961-377A-B144-85D4-BBBEBD9B0D44}" dt="2020-11-10T00:00:28.475" v="872" actId="478"/>
          <ac:picMkLst>
            <pc:docMk/>
            <pc:sldMk cId="818101204" sldId="298"/>
            <ac:picMk id="8" creationId="{46253B4D-C189-F840-9465-6048A1FBF9ED}"/>
          </ac:picMkLst>
        </pc:picChg>
        <pc:picChg chg="add mod">
          <ac:chgData name="N.D. Barber" userId="2439b294-b381-4911-ad1d-575a5e61005a" providerId="ADAL" clId="{671EC961-377A-B144-85D4-BBBEBD9B0D44}" dt="2020-11-10T00:01:14.167" v="900" actId="1076"/>
          <ac:picMkLst>
            <pc:docMk/>
            <pc:sldMk cId="818101204" sldId="298"/>
            <ac:picMk id="9" creationId="{5D958EA5-E908-034E-82EA-B75291564A45}"/>
          </ac:picMkLst>
        </pc:picChg>
        <pc:picChg chg="del">
          <ac:chgData name="N.D. Barber" userId="2439b294-b381-4911-ad1d-575a5e61005a" providerId="ADAL" clId="{671EC961-377A-B144-85D4-BBBEBD9B0D44}" dt="2020-11-10T00:00:26.356" v="870" actId="478"/>
          <ac:picMkLst>
            <pc:docMk/>
            <pc:sldMk cId="818101204" sldId="298"/>
            <ac:picMk id="10" creationId="{AFB51DB7-7974-654F-A2B7-708D89500E4D}"/>
          </ac:picMkLst>
        </pc:picChg>
        <pc:picChg chg="del">
          <ac:chgData name="N.D. Barber" userId="2439b294-b381-4911-ad1d-575a5e61005a" providerId="ADAL" clId="{671EC961-377A-B144-85D4-BBBEBD9B0D44}" dt="2020-11-10T00:00:27.390" v="871" actId="478"/>
          <ac:picMkLst>
            <pc:docMk/>
            <pc:sldMk cId="818101204" sldId="298"/>
            <ac:picMk id="14" creationId="{2958EE8F-30A0-3344-A282-9ED32166B7A7}"/>
          </ac:picMkLst>
        </pc:picChg>
        <pc:picChg chg="add mod">
          <ac:chgData name="N.D. Barber" userId="2439b294-b381-4911-ad1d-575a5e61005a" providerId="ADAL" clId="{671EC961-377A-B144-85D4-BBBEBD9B0D44}" dt="2020-11-10T00:01:04.898" v="896" actId="1076"/>
          <ac:picMkLst>
            <pc:docMk/>
            <pc:sldMk cId="818101204" sldId="298"/>
            <ac:picMk id="16" creationId="{04D057B2-81A4-2E4C-97A1-E7FBCCBA489C}"/>
          </ac:picMkLst>
        </pc:picChg>
        <pc:picChg chg="del">
          <ac:chgData name="N.D. Barber" userId="2439b294-b381-4911-ad1d-575a5e61005a" providerId="ADAL" clId="{671EC961-377A-B144-85D4-BBBEBD9B0D44}" dt="2020-11-10T00:00:29.475" v="873" actId="478"/>
          <ac:picMkLst>
            <pc:docMk/>
            <pc:sldMk cId="818101204" sldId="298"/>
            <ac:picMk id="17" creationId="{E1EB5E89-7E01-4F4A-B85D-8A91F9B8F23A}"/>
          </ac:picMkLst>
        </pc:picChg>
        <pc:picChg chg="add mod">
          <ac:chgData name="N.D. Barber" userId="2439b294-b381-4911-ad1d-575a5e61005a" providerId="ADAL" clId="{671EC961-377A-B144-85D4-BBBEBD9B0D44}" dt="2020-11-10T00:01:29.331" v="910" actId="14100"/>
          <ac:picMkLst>
            <pc:docMk/>
            <pc:sldMk cId="818101204" sldId="298"/>
            <ac:picMk id="20" creationId="{3777237E-A609-8849-A492-D59B8412D8A1}"/>
          </ac:picMkLst>
        </pc:picChg>
        <pc:picChg chg="add mod">
          <ac:chgData name="N.D. Barber" userId="2439b294-b381-4911-ad1d-575a5e61005a" providerId="ADAL" clId="{671EC961-377A-B144-85D4-BBBEBD9B0D44}" dt="2020-11-10T00:01:55.156" v="928" actId="14100"/>
          <ac:picMkLst>
            <pc:docMk/>
            <pc:sldMk cId="818101204" sldId="298"/>
            <ac:picMk id="22" creationId="{F5F48E5A-2D2E-A648-BDCC-7856B88816A4}"/>
          </ac:picMkLst>
        </pc:picChg>
      </pc:sldChg>
      <pc:sldChg chg="addSp delSp modSp add mod">
        <pc:chgData name="N.D. Barber" userId="2439b294-b381-4911-ad1d-575a5e61005a" providerId="ADAL" clId="{671EC961-377A-B144-85D4-BBBEBD9B0D44}" dt="2020-11-10T10:53:09.706" v="1104" actId="20577"/>
        <pc:sldMkLst>
          <pc:docMk/>
          <pc:sldMk cId="4224118859" sldId="299"/>
        </pc:sldMkLst>
        <pc:spChg chg="mod">
          <ac:chgData name="N.D. Barber" userId="2439b294-b381-4911-ad1d-575a5e61005a" providerId="ADAL" clId="{671EC961-377A-B144-85D4-BBBEBD9B0D44}" dt="2020-11-10T10:53:09.706" v="1104" actId="20577"/>
          <ac:spMkLst>
            <pc:docMk/>
            <pc:sldMk cId="4224118859" sldId="299"/>
            <ac:spMk id="6" creationId="{F0D61E17-AB45-1A49-BBCE-0E9F22BBCDAD}"/>
          </ac:spMkLst>
        </pc:spChg>
        <pc:spChg chg="mod">
          <ac:chgData name="N.D. Barber" userId="2439b294-b381-4911-ad1d-575a5e61005a" providerId="ADAL" clId="{671EC961-377A-B144-85D4-BBBEBD9B0D44}" dt="2020-11-10T00:02:55.564" v="982" actId="1076"/>
          <ac:spMkLst>
            <pc:docMk/>
            <pc:sldMk cId="4224118859" sldId="299"/>
            <ac:spMk id="11" creationId="{15C7C9D4-B2AB-C148-B44F-1639C03314B6}"/>
          </ac:spMkLst>
        </pc:spChg>
        <pc:spChg chg="mod">
          <ac:chgData name="N.D. Barber" userId="2439b294-b381-4911-ad1d-575a5e61005a" providerId="ADAL" clId="{671EC961-377A-B144-85D4-BBBEBD9B0D44}" dt="2020-11-10T00:02:57.932" v="983" actId="1076"/>
          <ac:spMkLst>
            <pc:docMk/>
            <pc:sldMk cId="4224118859" sldId="299"/>
            <ac:spMk id="12" creationId="{E5B9AA72-0FA9-7048-AE2D-33CBE86ADB68}"/>
          </ac:spMkLst>
        </pc:spChg>
        <pc:spChg chg="del">
          <ac:chgData name="N.D. Barber" userId="2439b294-b381-4911-ad1d-575a5e61005a" providerId="ADAL" clId="{671EC961-377A-B144-85D4-BBBEBD9B0D44}" dt="2020-11-10T00:02:23.495" v="942" actId="478"/>
          <ac:spMkLst>
            <pc:docMk/>
            <pc:sldMk cId="4224118859" sldId="299"/>
            <ac:spMk id="15" creationId="{59294704-9EA0-D94B-9F3F-A819ACF5C221}"/>
          </ac:spMkLst>
        </pc:spChg>
        <pc:spChg chg="del">
          <ac:chgData name="N.D. Barber" userId="2439b294-b381-4911-ad1d-575a5e61005a" providerId="ADAL" clId="{671EC961-377A-B144-85D4-BBBEBD9B0D44}" dt="2020-11-10T00:02:21.585" v="941" actId="478"/>
          <ac:spMkLst>
            <pc:docMk/>
            <pc:sldMk cId="4224118859" sldId="299"/>
            <ac:spMk id="18" creationId="{C0ED8377-0648-D247-84D0-C76C32D2827F}"/>
          </ac:spMkLst>
        </pc:spChg>
        <pc:picChg chg="add mod">
          <ac:chgData name="N.D. Barber" userId="2439b294-b381-4911-ad1d-575a5e61005a" providerId="ADAL" clId="{671EC961-377A-B144-85D4-BBBEBD9B0D44}" dt="2020-11-10T00:02:33.302" v="946" actId="1076"/>
          <ac:picMkLst>
            <pc:docMk/>
            <pc:sldMk cId="4224118859" sldId="299"/>
            <ac:picMk id="8" creationId="{F57F8665-7808-F941-AC36-55A5B6B6C5DD}"/>
          </ac:picMkLst>
        </pc:picChg>
        <pc:picChg chg="del">
          <ac:chgData name="N.D. Barber" userId="2439b294-b381-4911-ad1d-575a5e61005a" providerId="ADAL" clId="{671EC961-377A-B144-85D4-BBBEBD9B0D44}" dt="2020-11-10T00:02:08.738" v="930" actId="478"/>
          <ac:picMkLst>
            <pc:docMk/>
            <pc:sldMk cId="4224118859" sldId="299"/>
            <ac:picMk id="9" creationId="{5D958EA5-E908-034E-82EA-B75291564A45}"/>
          </ac:picMkLst>
        </pc:picChg>
        <pc:picChg chg="add mod">
          <ac:chgData name="N.D. Barber" userId="2439b294-b381-4911-ad1d-575a5e61005a" providerId="ADAL" clId="{671EC961-377A-B144-85D4-BBBEBD9B0D44}" dt="2020-11-10T00:02:37.740" v="948" actId="14100"/>
          <ac:picMkLst>
            <pc:docMk/>
            <pc:sldMk cId="4224118859" sldId="299"/>
            <ac:picMk id="13" creationId="{2C2AA0CD-1D6F-7749-9BF4-96272E6F5EB5}"/>
          </ac:picMkLst>
        </pc:picChg>
        <pc:picChg chg="del">
          <ac:chgData name="N.D. Barber" userId="2439b294-b381-4911-ad1d-575a5e61005a" providerId="ADAL" clId="{671EC961-377A-B144-85D4-BBBEBD9B0D44}" dt="2020-11-10T00:02:09.694" v="931" actId="478"/>
          <ac:picMkLst>
            <pc:docMk/>
            <pc:sldMk cId="4224118859" sldId="299"/>
            <ac:picMk id="16" creationId="{04D057B2-81A4-2E4C-97A1-E7FBCCBA489C}"/>
          </ac:picMkLst>
        </pc:picChg>
        <pc:picChg chg="del">
          <ac:chgData name="N.D. Barber" userId="2439b294-b381-4911-ad1d-575a5e61005a" providerId="ADAL" clId="{671EC961-377A-B144-85D4-BBBEBD9B0D44}" dt="2020-11-10T00:02:10.605" v="932" actId="478"/>
          <ac:picMkLst>
            <pc:docMk/>
            <pc:sldMk cId="4224118859" sldId="299"/>
            <ac:picMk id="20" creationId="{3777237E-A609-8849-A492-D59B8412D8A1}"/>
          </ac:picMkLst>
        </pc:picChg>
        <pc:picChg chg="del">
          <ac:chgData name="N.D. Barber" userId="2439b294-b381-4911-ad1d-575a5e61005a" providerId="ADAL" clId="{671EC961-377A-B144-85D4-BBBEBD9B0D44}" dt="2020-11-10T00:02:11.478" v="933" actId="478"/>
          <ac:picMkLst>
            <pc:docMk/>
            <pc:sldMk cId="4224118859" sldId="299"/>
            <ac:picMk id="22" creationId="{F5F48E5A-2D2E-A648-BDCC-7856B88816A4}"/>
          </ac:picMkLst>
        </pc:picChg>
      </pc:sldChg>
      <pc:sldChg chg="modSp add mod">
        <pc:chgData name="N.D. Barber" userId="2439b294-b381-4911-ad1d-575a5e61005a" providerId="ADAL" clId="{671EC961-377A-B144-85D4-BBBEBD9B0D44}" dt="2020-11-10T00:06:54.349" v="1063" actId="20577"/>
        <pc:sldMkLst>
          <pc:docMk/>
          <pc:sldMk cId="798012459" sldId="300"/>
        </pc:sldMkLst>
        <pc:spChg chg="mod">
          <ac:chgData name="N.D. Barber" userId="2439b294-b381-4911-ad1d-575a5e61005a" providerId="ADAL" clId="{671EC961-377A-B144-85D4-BBBEBD9B0D44}" dt="2020-11-10T00:06:54.349" v="1063" actId="20577"/>
          <ac:spMkLst>
            <pc:docMk/>
            <pc:sldMk cId="798012459" sldId="300"/>
            <ac:spMk id="3" creationId="{5077F4FB-9D15-3840-9E2B-97EDC56F0F0E}"/>
          </ac:spMkLst>
        </pc:spChg>
        <pc:spChg chg="mod">
          <ac:chgData name="N.D. Barber" userId="2439b294-b381-4911-ad1d-575a5e61005a" providerId="ADAL" clId="{671EC961-377A-B144-85D4-BBBEBD9B0D44}" dt="2020-11-10T00:05:51.115" v="1002"/>
          <ac:spMkLst>
            <pc:docMk/>
            <pc:sldMk cId="798012459" sldId="300"/>
            <ac:spMk id="7" creationId="{D1684B32-10FC-F64F-A16F-A313057CB3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sedac.ciesin.columbia.edu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11" Type="http://schemas.openxmlformats.org/officeDocument/2006/relationships/hyperlink" Target="https://terra.ipums.org/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://geodata.grid.unep.ch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s://opentopography.org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Historical Aside…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34AA-2419-FF41-AD13-0FBB2BE4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EMMA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B2D5DFE-C3C6-DC42-9E96-FA0FD4AC85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AE65E4-06F3-C940-8DDC-BD9787C73B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73077" y="3760272"/>
            <a:ext cx="415393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C14404-3BF3-2B4F-9D7F-61F999980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9390168-2DF0-CF48-963F-76A8D2EA29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D6DA3-DA79-0C4E-B45F-664142F5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</a:t>
            </a:r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9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10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1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5A14EE-F766-6B41-9997-255BA1674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036704" y="3123899"/>
            <a:ext cx="542667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31F0C0-3D8D-834A-A341-CA4CD68C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2C208B-975F-584D-9C9D-0883FE0B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F7CAB3-2380-1A4F-9467-F60F744E0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2758" y="3679953"/>
            <a:ext cx="431456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6250"/>
            <a:ext cx="859536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</a:t>
            </a:r>
          </a:p>
          <a:p>
            <a:r>
              <a:rPr lang="en-US" b="1" dirty="0"/>
              <a:t>Tuesday November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Guagua Pichincha Hazard Assessment</a:t>
            </a:r>
          </a:p>
          <a:p>
            <a:r>
              <a:rPr lang="en-US" dirty="0"/>
              <a:t>Friday November 13</a:t>
            </a:r>
            <a:r>
              <a:rPr lang="en-US" baseline="30000" dirty="0"/>
              <a:t>th</a:t>
            </a:r>
            <a:r>
              <a:rPr lang="en-US" dirty="0"/>
              <a:t>: Session 3 – Intermediate GIS Exercises**</a:t>
            </a:r>
          </a:p>
          <a:p>
            <a:pPr lvl="1"/>
            <a:r>
              <a:rPr lang="en-US" dirty="0"/>
              <a:t>Importing raw data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Thursday </a:t>
            </a:r>
            <a:r>
              <a:rPr lang="en-US"/>
              <a:t>November 17</a:t>
            </a:r>
            <a:r>
              <a:rPr lang="en-US" baseline="30000"/>
              <a:t>th</a:t>
            </a:r>
            <a:r>
              <a:rPr lang="en-US" dirty="0"/>
              <a:t>: Advanced GIS Exercises (Work in Progress)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1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D0F6DC-98F3-7D45-9C21-6DBBDAE12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0974" y="3618170"/>
            <a:ext cx="443813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E5E1FC-9C92-3043-A7F3-242C11B0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24796" y="3611991"/>
            <a:ext cx="445049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8A356-266A-F04D-B72D-A6D1C17F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82693" y="3469889"/>
            <a:ext cx="473469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3D007C-2F54-D045-A2BC-30347EEF4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46769" y="3333964"/>
            <a:ext cx="50065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71F393-335E-DC47-9A72-D96142E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11/10/20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297B1-A565-4047-8FDB-C638A7AA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12439" y="3599635"/>
            <a:ext cx="447520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A8CA75-4A5E-254D-8581-EB2146BF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93904" y="3581099"/>
            <a:ext cx="451227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188116-2B89-7442-99DC-677FB7BA0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37D802-8742-6646-AE37-9AE0440CF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8936" y="3686132"/>
            <a:ext cx="4302211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D4070B-FD38-124F-A9EA-F5792C14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91163" y="3278359"/>
            <a:ext cx="511775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24E3-27C7-124A-88E2-77B08D4C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Guide </a:t>
            </a:r>
            <a:br>
              <a:rPr lang="en-US" dirty="0"/>
            </a:br>
            <a:r>
              <a:rPr lang="en-US" dirty="0"/>
              <a:t>(In Progress…)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72C3C5D8-8607-DE4C-8525-C546B2961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009" y="156598"/>
            <a:ext cx="4890356" cy="65448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F9548-0EC5-094B-A105-0C50F353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06216-A6E1-A641-9E9F-D2A6ED57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17C21-A32B-FB4F-AE72-954554999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A83821C-04D6-B44F-B965-BC0F44F6D26E}"/>
              </a:ext>
            </a:extLst>
          </p:cNvPr>
          <p:cNvSpPr txBox="1">
            <a:spLocks/>
          </p:cNvSpPr>
          <p:nvPr/>
        </p:nvSpPr>
        <p:spPr>
          <a:xfrm>
            <a:off x="1261871" y="2133599"/>
            <a:ext cx="4632301" cy="42062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Writing a companion guide for today’s and Monday’s exercises</a:t>
            </a:r>
          </a:p>
          <a:p>
            <a:r>
              <a:rPr lang="en-US" sz="2800" dirty="0"/>
              <a:t>Already 8000 words and I’m only 1/3 of the way through it! </a:t>
            </a:r>
          </a:p>
          <a:p>
            <a:r>
              <a:rPr lang="en-US" sz="2800" dirty="0"/>
              <a:t>May ask for some volunteer editors if you are interested in contributing</a:t>
            </a:r>
          </a:p>
          <a:p>
            <a:r>
              <a:rPr lang="en-US" sz="2800" dirty="0"/>
              <a:t>Legacy resource</a:t>
            </a:r>
          </a:p>
        </p:txBody>
      </p:sp>
    </p:spTree>
    <p:extLst>
      <p:ext uri="{BB962C8B-B14F-4D97-AF65-F5344CB8AC3E}">
        <p14:creationId xmlns:p14="http://schemas.microsoft.com/office/powerpoint/2010/main" val="3258756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0A89A6-1A92-1540-B2AC-BF844273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A5747-4A33-C94E-B593-15C38C36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258FD4-C264-434E-90A0-C74A30EAD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7153" y="3624348"/>
            <a:ext cx="44257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902B78-443F-8044-BB36-21A363599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22056" y="3309251"/>
            <a:ext cx="5055973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C01978-D74F-C243-B778-BDBA1C291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8335AD-15C5-AC49-BFE5-BB7F4A07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27088" y="3414283"/>
            <a:ext cx="4845908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028192-14E1-0D46-AA01-C2C6E29B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1DD302-8481-5047-86EE-D1BC6BEF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11293" y="3698489"/>
            <a:ext cx="4277497" cy="365125"/>
          </a:xfrm>
        </p:spPr>
        <p:txBody>
          <a:bodyPr/>
          <a:lstStyle/>
          <a:p>
            <a:r>
              <a:rPr lang="en-US"/>
              <a:t>UC </a:t>
            </a:r>
            <a:r>
              <a:rPr lang="en-US" dirty="0"/>
              <a:t>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296A-46A1-9943-A3B2-8C3625D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F03902-674A-4D45-8923-0119A3F50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03969" y="3791164"/>
            <a:ext cx="40921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5442B1-639D-C945-A3A0-A4601DE4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29828" y="3717024"/>
            <a:ext cx="424042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7F39CE-B1F0-0E4B-9B6C-171A47D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0EAC58D-CD22-7243-99DA-95CE7DC87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2939</Words>
  <Application>Microsoft Macintosh PowerPoint</Application>
  <PresentationFormat>Widescreen</PresentationFormat>
  <Paragraphs>401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 Course Structure </vt:lpstr>
      <vt:lpstr>Exercise Guide  (In Progress…)</vt:lpstr>
      <vt:lpstr>Resources for further learning</vt:lpstr>
      <vt:lpstr>Textbooks</vt:lpstr>
      <vt:lpstr>Outline of today’s demonstration</vt:lpstr>
      <vt:lpstr>Making a Plan</vt:lpstr>
      <vt:lpstr>Planning a QGIS Project</vt:lpstr>
      <vt:lpstr>Our Exercise Today</vt:lpstr>
      <vt:lpstr>Fun Historical Aside…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</cp:revision>
  <dcterms:created xsi:type="dcterms:W3CDTF">2020-11-10T00:05:05Z</dcterms:created>
  <dcterms:modified xsi:type="dcterms:W3CDTF">2020-11-10T10:54:15Z</dcterms:modified>
</cp:coreProperties>
</file>